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8DA53-36E7-4F46-97A8-2515326093F8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E5D9D4-2208-4BEA-8BF8-DB2316D8F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Проект на тему:</a:t>
            </a:r>
            <a:r>
              <a:rPr lang="ru-RU" baseline="0" dirty="0" smtClean="0"/>
              <a:t> Сказки К.И Чуковского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5D9D4-2208-4BEA-8BF8-DB2316D8F74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5D9D4-2208-4BEA-8BF8-DB2316D8F74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066B-8529-416B-A0D1-303BBFFB0F6E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A210-E39D-40FC-B384-3D056C69D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066B-8529-416B-A0D1-303BBFFB0F6E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A210-E39D-40FC-B384-3D056C69D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066B-8529-416B-A0D1-303BBFFB0F6E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A210-E39D-40FC-B384-3D056C69D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066B-8529-416B-A0D1-303BBFFB0F6E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A210-E39D-40FC-B384-3D056C69D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066B-8529-416B-A0D1-303BBFFB0F6E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A210-E39D-40FC-B384-3D056C69D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066B-8529-416B-A0D1-303BBFFB0F6E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A210-E39D-40FC-B384-3D056C69D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066B-8529-416B-A0D1-303BBFFB0F6E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A210-E39D-40FC-B384-3D056C69D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066B-8529-416B-A0D1-303BBFFB0F6E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A210-E39D-40FC-B384-3D056C69D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066B-8529-416B-A0D1-303BBFFB0F6E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A210-E39D-40FC-B384-3D056C69D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066B-8529-416B-A0D1-303BBFFB0F6E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A210-E39D-40FC-B384-3D056C69D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066B-8529-416B-A0D1-303BBFFB0F6E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A210-E39D-40FC-B384-3D056C69D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4066B-8529-416B-A0D1-303BBFFB0F6E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8A210-E39D-40FC-B384-3D056C69D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ss-book.ru/xikojixe/1349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286000" y="357167"/>
            <a:ext cx="5143520" cy="21431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МДОУ «Детский сад №207»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Ленинского района г.Саратова</a:t>
            </a:r>
          </a:p>
          <a:p>
            <a:pPr algn="ct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 smtClean="0"/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85984" y="5072074"/>
            <a:ext cx="64294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/>
              <a:t>Подготовила :</a:t>
            </a:r>
          </a:p>
          <a:p>
            <a:pPr algn="r"/>
            <a:r>
              <a:rPr lang="ru-RU" dirty="0" smtClean="0"/>
              <a:t> воспитатель подготовительной группы</a:t>
            </a:r>
          </a:p>
          <a:p>
            <a:pPr algn="r"/>
            <a:r>
              <a:rPr lang="ru-RU" dirty="0" smtClean="0"/>
              <a:t> Зайцева М.А.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2500306"/>
            <a:ext cx="42079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AnastasiaScript" pitchFamily="2" charset="0"/>
              </a:rPr>
              <a:t>Сказки  К.И.Чуковского</a:t>
            </a:r>
            <a:endParaRPr lang="ru-RU" sz="2400" dirty="0"/>
          </a:p>
        </p:txBody>
      </p:sp>
      <p:pic>
        <p:nvPicPr>
          <p:cNvPr id="1030" name="Picture 6" descr="http://mtdata.ru/u30/photo4E2A/20980448502-0/original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472" y="1142984"/>
            <a:ext cx="2143140" cy="335758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629978" y="2071678"/>
            <a:ext cx="27994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на тему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ss-book.ru/xikojixe/1349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335846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9304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19304D"/>
              </a:solidFill>
              <a:latin typeface="Calibri" pitchFamily="34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19304D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19304D"/>
              </a:solidFill>
              <a:latin typeface="Calibri" pitchFamily="34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19304D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19304D"/>
              </a:solidFill>
              <a:latin typeface="Calibri" pitchFamily="34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19304D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-1"/>
            <a:ext cx="5357834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Цель проекта:</a:t>
            </a:r>
            <a:endParaRPr lang="ru-RU" dirty="0"/>
          </a:p>
          <a:p>
            <a:r>
              <a:rPr lang="ru-RU" dirty="0"/>
              <a:t>Приобщение детей к чтению художественной литературы в процессе знакомства с жизнью и творчеством Корнея Ивановича Чуковского</a:t>
            </a:r>
          </a:p>
          <a:p>
            <a:r>
              <a:rPr lang="ru-RU" b="1" dirty="0"/>
              <a:t>Задачи проекта:</a:t>
            </a:r>
            <a:endParaRPr lang="ru-RU" dirty="0"/>
          </a:p>
          <a:p>
            <a:r>
              <a:rPr lang="ru-RU" dirty="0"/>
              <a:t>1. Познакомить детей с жизнью и творчеством К. И. Чуковского</a:t>
            </a:r>
          </a:p>
          <a:p>
            <a:r>
              <a:rPr lang="ru-RU" dirty="0"/>
              <a:t>2. Прививать любовь к творчеству автора.</a:t>
            </a:r>
          </a:p>
          <a:p>
            <a:r>
              <a:rPr lang="ru-RU" dirty="0"/>
              <a:t>3. Учить детей понимать занимательность сюжетов сказок К.И. Чуковского, особенность его языка.</a:t>
            </a:r>
          </a:p>
          <a:p>
            <a:r>
              <a:rPr lang="ru-RU" dirty="0"/>
              <a:t>4. Воспитывать у дошкольников чувство сострадания к слабым и беззащитным.</a:t>
            </a:r>
          </a:p>
          <a:p>
            <a:r>
              <a:rPr lang="ru-RU" dirty="0"/>
              <a:t>5. На примере сказок, К.И. Чуковского показать, что добро побеждает зло.</a:t>
            </a:r>
          </a:p>
          <a:p>
            <a:r>
              <a:rPr lang="ru-RU" dirty="0"/>
              <a:t>6. Формировать у детей и взрослых устойчивый интерес к чтению художественных произведений, через совместные мероприятия.</a:t>
            </a:r>
          </a:p>
          <a:p>
            <a:r>
              <a:rPr lang="ru-RU" dirty="0"/>
              <a:t>7. Способствовать развитию творческих способностей, памяти, речи, внимания.</a:t>
            </a:r>
          </a:p>
          <a:p>
            <a:r>
              <a:rPr lang="ru-RU" dirty="0"/>
              <a:t>8. Активизировать влияния семейного воспитания на развитие дошкольников, приобщение родителей к проблемам детского чтения.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ss-book.ru/xikojixe/1349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2285992"/>
            <a:ext cx="4572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Участники проекта: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Дети </a:t>
            </a:r>
            <a:r>
              <a:rPr lang="ru-RU" sz="28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подготовительной </a:t>
            </a:r>
            <a:r>
              <a:rPr lang="ru-RU" sz="2800" b="1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группы.</a:t>
            </a:r>
            <a:endParaRPr lang="ru-RU" sz="2800" b="1" dirty="0"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Срок реализации проекта:</a:t>
            </a:r>
            <a:endParaRPr lang="ru-RU" sz="2800" b="1" dirty="0"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 </a:t>
            </a:r>
            <a:r>
              <a:rPr lang="ru-RU" sz="2800" b="1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недели.</a:t>
            </a: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ss-book.ru/xikojixe/1349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5720" y="357166"/>
            <a:ext cx="535785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 этап – организационный</a:t>
            </a:r>
            <a:endParaRPr lang="ru-RU" dirty="0" smtClean="0"/>
          </a:p>
          <a:p>
            <a:r>
              <a:rPr lang="ru-RU" dirty="0" smtClean="0"/>
              <a:t>·     Беседы о жизни и творчестве К.И.Чуковского</a:t>
            </a:r>
          </a:p>
          <a:p>
            <a:r>
              <a:rPr lang="ru-RU" dirty="0" smtClean="0"/>
              <a:t>·</a:t>
            </a:r>
            <a:r>
              <a:rPr lang="ru-RU" dirty="0"/>
              <a:t>     Слушание различных сказок К.И.Чуковского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·     Разучивание стихов, отрывков из сказок К.И.Чуковского.</a:t>
            </a:r>
          </a:p>
          <a:p>
            <a:r>
              <a:rPr lang="ru-RU" dirty="0"/>
              <a:t>·     Пересказ прочитанных сказок, их инсценировка.</a:t>
            </a:r>
          </a:p>
          <a:p>
            <a:r>
              <a:rPr lang="ru-RU" dirty="0"/>
              <a:t>·     Рассматривание иллюстраций разных художников к сказкам К.И.Чуковского.</a:t>
            </a:r>
          </a:p>
          <a:p>
            <a:r>
              <a:rPr lang="ru-RU" dirty="0"/>
              <a:t>·     Просмотр мультфильмов .</a:t>
            </a:r>
          </a:p>
          <a:p>
            <a:r>
              <a:rPr lang="ru-RU" dirty="0"/>
              <a:t>·     Игровая деятельность.</a:t>
            </a:r>
          </a:p>
          <a:p>
            <a:endParaRPr lang="ru-RU" dirty="0"/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00826" y="785794"/>
            <a:ext cx="200026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 этап - основной</a:t>
            </a:r>
            <a:r>
              <a:rPr lang="ru-RU" dirty="0"/>
              <a:t>  </a:t>
            </a:r>
            <a:endParaRPr lang="ru-RU" dirty="0" smtClean="0"/>
          </a:p>
          <a:p>
            <a:r>
              <a:rPr lang="ru-RU" dirty="0" smtClean="0"/>
              <a:t>Создание </a:t>
            </a:r>
            <a:r>
              <a:rPr lang="ru-RU" dirty="0"/>
              <a:t>панно «Чудо-дерево</a:t>
            </a:r>
            <a:r>
              <a:rPr lang="ru-RU" dirty="0" smtClean="0"/>
              <a:t>»;</a:t>
            </a:r>
          </a:p>
          <a:p>
            <a:r>
              <a:rPr lang="ru-RU" dirty="0" smtClean="0"/>
              <a:t> Рисование и лепка персонажей из произведений К.И.Чуковского.</a:t>
            </a:r>
            <a:r>
              <a:rPr lang="ru-RU" dirty="0"/>
              <a:t> Изготовление декораций к </a:t>
            </a:r>
            <a:r>
              <a:rPr lang="ru-RU" dirty="0" smtClean="0"/>
              <a:t>сказке, </a:t>
            </a:r>
            <a:r>
              <a:rPr lang="ru-RU" dirty="0"/>
              <a:t>костюмов сказочных героев, атрибутов.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14480" y="4643446"/>
            <a:ext cx="38576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 этап - заключительный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/>
              <a:t>Литературно-музыкальный спектакль «Муха- Цокотуха».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·    </a:t>
            </a: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Изготовление декораций к сказкам, костюмов сказочных героев, атрибутов.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·    </a:t>
            </a: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Изготовление декораций к сказкам, костюмов сказочных героев, атрибутов.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ss-book.ru/xikojixe/1349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58" name="Picture 2" descr="C:\Users\андрей\Desktop\Новая папка (2)\100_505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ss-book.ru/xikojixe/1349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2" name="Picture 2" descr="C:\Users\андрей\Desktop\Новая папка (2)\100_506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500042"/>
            <a:ext cx="2714644" cy="203598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483" name="Picture 3" descr="C:\Users\андрей\Desktop\Новая папка (2)\100_506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388" y="285728"/>
            <a:ext cx="2089562" cy="278608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484" name="Picture 4" descr="C:\Users\андрей\Desktop\Новая папка (2)\100_506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5720" y="3071810"/>
            <a:ext cx="3095647" cy="232173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485" name="Picture 5" descr="C:\Users\андрей\Desktop\Новая папка (2)\100_507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357950" y="3571876"/>
            <a:ext cx="2214578" cy="295277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486" name="Picture 6" descr="C:\Users\андрей\Desktop\Новая папка (2)\100_5073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786182" y="500042"/>
            <a:ext cx="1857388" cy="247651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489" name="Picture 9" descr="C:\Users\андрей\Desktop\Новая папка (2)\100_5075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643306" y="3429000"/>
            <a:ext cx="2357454" cy="314327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ss-book.ru/xikojixe/1349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1506" name="Picture 2" descr="C:\Users\андрей\Desktop\Новая папка (2)\100_508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57818" y="642918"/>
            <a:ext cx="3214710" cy="607999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1508" name="Picture 4" descr="C:\Users\андрей\Desktop\Новая папка (2)\100_507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7224" y="2918662"/>
            <a:ext cx="2480264" cy="221481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1509" name="Picture 5" descr="C:\Users\андрей\Desktop\Новая папка (2)\100_508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62001" y="571500"/>
            <a:ext cx="2381240" cy="178593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1510" name="Picture 6" descr="C:\Users\андрей\Desktop\Новая папка (2)\100_509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000364" y="2531633"/>
            <a:ext cx="2143140" cy="397047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ss-book.ru/xikojixe/1349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30" name="Picture 2" descr="C:\Users\андрей\Desktop\Новая папка (2)\100_511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214290"/>
            <a:ext cx="3607240" cy="2880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2531" name="Picture 3" descr="C:\Users\андрей\Desktop\Новая папка (2)\100_511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43568" y="500042"/>
            <a:ext cx="2880000" cy="250033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2532" name="Picture 4" descr="C:\Users\андрей\Desktop\Новая папка (2)\100_512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1472" y="3357562"/>
            <a:ext cx="2914606" cy="2880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2533" name="Picture 5" descr="C:\Users\андрей\Desktop\Новая папка (2)\100_512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000760" y="3214686"/>
            <a:ext cx="2786082" cy="28575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2534" name="Picture 6" descr="C:\Users\андрей\Desktop\Новая папка (2)\100_513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428992" y="2643182"/>
            <a:ext cx="2714644" cy="28575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bss-book.ru/xikojixe/1349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4" name="Picture 2" descr="C:\Users\андрей\Desktop\Новая папка (2)\100_514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57224" y="539780"/>
            <a:ext cx="7477124" cy="58181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99</Words>
  <Application>Microsoft Office PowerPoint</Application>
  <PresentationFormat>Экран (4:3)</PresentationFormat>
  <Paragraphs>55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андрей</cp:lastModifiedBy>
  <cp:revision>17</cp:revision>
  <dcterms:created xsi:type="dcterms:W3CDTF">2017-02-12T08:04:46Z</dcterms:created>
  <dcterms:modified xsi:type="dcterms:W3CDTF">2017-06-06T19:28:45Z</dcterms:modified>
</cp:coreProperties>
</file>