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3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59E1F-8152-4F4D-AFC7-A56D7B0CE9BE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F9B78-CF0A-44CA-B370-F673FCB745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923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59E1F-8152-4F4D-AFC7-A56D7B0CE9BE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F9B78-CF0A-44CA-B370-F673FCB745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107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59E1F-8152-4F4D-AFC7-A56D7B0CE9BE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F9B78-CF0A-44CA-B370-F673FCB745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0963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59E1F-8152-4F4D-AFC7-A56D7B0CE9BE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F9B78-CF0A-44CA-B370-F673FCB745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9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59E1F-8152-4F4D-AFC7-A56D7B0CE9BE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F9B78-CF0A-44CA-B370-F673FCB745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1697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59E1F-8152-4F4D-AFC7-A56D7B0CE9BE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F9B78-CF0A-44CA-B370-F673FCB745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007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59E1F-8152-4F4D-AFC7-A56D7B0CE9BE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F9B78-CF0A-44CA-B370-F673FCB745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881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59E1F-8152-4F4D-AFC7-A56D7B0CE9BE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F9B78-CF0A-44CA-B370-F673FCB745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1187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59E1F-8152-4F4D-AFC7-A56D7B0CE9BE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F9B78-CF0A-44CA-B370-F673FCB745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4997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59E1F-8152-4F4D-AFC7-A56D7B0CE9BE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F9B78-CF0A-44CA-B370-F673FCB745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193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59E1F-8152-4F4D-AFC7-A56D7B0CE9BE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F9B78-CF0A-44CA-B370-F673FCB745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2772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859E1F-8152-4F4D-AFC7-A56D7B0CE9BE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1F9B78-CF0A-44CA-B370-F673FCB745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4393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544" y="6702"/>
            <a:ext cx="9937104" cy="68512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244753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17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737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15211" y="0"/>
            <a:ext cx="11140599" cy="6962875"/>
          </a:xfrm>
        </p:spPr>
      </p:pic>
    </p:spTree>
    <p:extLst>
      <p:ext uri="{BB962C8B-B14F-4D97-AF65-F5344CB8AC3E}">
        <p14:creationId xmlns:p14="http://schemas.microsoft.com/office/powerpoint/2010/main" val="95445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3672" y="-7645"/>
            <a:ext cx="9397672" cy="6858000"/>
          </a:xfrm>
        </p:spPr>
      </p:pic>
    </p:spTree>
    <p:extLst>
      <p:ext uri="{BB962C8B-B14F-4D97-AF65-F5344CB8AC3E}">
        <p14:creationId xmlns:p14="http://schemas.microsoft.com/office/powerpoint/2010/main" val="199758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0648" y="-18742"/>
            <a:ext cx="10277411" cy="6885866"/>
          </a:xfrm>
        </p:spPr>
      </p:pic>
    </p:spTree>
    <p:extLst>
      <p:ext uri="{BB962C8B-B14F-4D97-AF65-F5344CB8AC3E}">
        <p14:creationId xmlns:p14="http://schemas.microsoft.com/office/powerpoint/2010/main" val="381515698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</cp:revision>
  <dcterms:created xsi:type="dcterms:W3CDTF">2016-01-26T13:51:31Z</dcterms:created>
  <dcterms:modified xsi:type="dcterms:W3CDTF">2016-01-26T14:32:52Z</dcterms:modified>
</cp:coreProperties>
</file>