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9" r:id="rId2"/>
    <p:sldId id="257" r:id="rId3"/>
    <p:sldId id="258" r:id="rId4"/>
    <p:sldId id="259" r:id="rId5"/>
    <p:sldId id="263" r:id="rId6"/>
    <p:sldId id="275" r:id="rId7"/>
    <p:sldId id="270" r:id="rId8"/>
    <p:sldId id="271" r:id="rId9"/>
    <p:sldId id="272" r:id="rId10"/>
    <p:sldId id="261" r:id="rId11"/>
    <p:sldId id="262" r:id="rId12"/>
    <p:sldId id="264" r:id="rId13"/>
    <p:sldId id="274" r:id="rId14"/>
    <p:sldId id="265" r:id="rId15"/>
    <p:sldId id="266" r:id="rId16"/>
    <p:sldId id="267" r:id="rId17"/>
    <p:sldId id="268" r:id="rId18"/>
    <p:sldId id="269" r:id="rId19"/>
    <p:sldId id="277" r:id="rId20"/>
    <p:sldId id="273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2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Мои рисунки\1215583968_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3339"/>
            <a:ext cx="9144000" cy="6881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3789040"/>
            <a:ext cx="5832648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Развитие речи через театрализованную деятельность детей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5917169"/>
            <a:ext cx="7772400" cy="9144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 воспитатель МБДОУ д/С «Чебурашка»</a:t>
            </a:r>
          </a:p>
          <a:p>
            <a:r>
              <a:rPr lang="ru-RU" dirty="0" smtClean="0"/>
              <a:t> Молчанова И.А.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800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0" y="548680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Виды театров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0060" y="2060848"/>
            <a:ext cx="8183880" cy="418795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Пальчиковый</a:t>
            </a:r>
            <a:r>
              <a:rPr lang="ru-RU" sz="4000" dirty="0"/>
              <a:t>, </a:t>
            </a:r>
            <a:endParaRPr lang="ru-RU" sz="4000" dirty="0" smtClean="0"/>
          </a:p>
          <a:p>
            <a:r>
              <a:rPr lang="ru-RU" sz="4000" dirty="0" smtClean="0"/>
              <a:t>Настольный </a:t>
            </a:r>
            <a:r>
              <a:rPr lang="ru-RU" sz="4000" dirty="0"/>
              <a:t>кукольный</a:t>
            </a:r>
            <a:r>
              <a:rPr lang="ru-RU" sz="4000" dirty="0" smtClean="0"/>
              <a:t>,</a:t>
            </a:r>
          </a:p>
          <a:p>
            <a:r>
              <a:rPr lang="ru-RU" sz="4000" dirty="0" smtClean="0"/>
              <a:t>На </a:t>
            </a:r>
            <a:r>
              <a:rPr lang="ru-RU" sz="4000" dirty="0" err="1"/>
              <a:t>фланелеграфе</a:t>
            </a:r>
            <a:r>
              <a:rPr lang="ru-RU" sz="4000" dirty="0"/>
              <a:t>, </a:t>
            </a:r>
            <a:endParaRPr lang="ru-RU" sz="4000" dirty="0" smtClean="0"/>
          </a:p>
          <a:p>
            <a:r>
              <a:rPr lang="ru-RU" sz="4000" dirty="0" smtClean="0"/>
              <a:t>Платочный</a:t>
            </a:r>
            <a:r>
              <a:rPr lang="ru-RU" sz="4000" dirty="0"/>
              <a:t>, </a:t>
            </a:r>
            <a:endParaRPr lang="ru-RU" sz="4000" dirty="0" smtClean="0"/>
          </a:p>
          <a:p>
            <a:r>
              <a:rPr lang="ru-RU" sz="4000" dirty="0" smtClean="0"/>
              <a:t>Масочный</a:t>
            </a:r>
            <a:r>
              <a:rPr lang="ru-RU" sz="4000" dirty="0"/>
              <a:t>, </a:t>
            </a:r>
            <a:endParaRPr lang="ru-RU" sz="4000" dirty="0" smtClean="0"/>
          </a:p>
          <a:p>
            <a:r>
              <a:rPr lang="ru-RU" sz="4000" dirty="0" smtClean="0"/>
              <a:t>На </a:t>
            </a:r>
            <a:r>
              <a:rPr lang="ru-RU" sz="4000" dirty="0"/>
              <a:t>палочках</a:t>
            </a:r>
          </a:p>
        </p:txBody>
      </p:sp>
    </p:spTree>
    <p:extLst>
      <p:ext uri="{BB962C8B-B14F-4D97-AF65-F5344CB8AC3E}">
        <p14:creationId xmlns:p14="http://schemas.microsoft.com/office/powerpoint/2010/main" val="209996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53" y="5301208"/>
            <a:ext cx="8183880" cy="1051560"/>
          </a:xfrm>
        </p:spPr>
        <p:txBody>
          <a:bodyPr/>
          <a:lstStyle/>
          <a:p>
            <a:r>
              <a:rPr lang="ru-RU" dirty="0" smtClean="0"/>
              <a:t>Пальчиковый 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751761">
            <a:off x="3724233" y="3172452"/>
            <a:ext cx="5121229" cy="32021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49800">
            <a:off x="201983" y="438239"/>
            <a:ext cx="5104022" cy="38280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42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0" y="5669423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Настольный кукольный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9454" y="3688881"/>
            <a:ext cx="3971865" cy="2289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3688882"/>
            <a:ext cx="4207598" cy="2368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8505" y="374231"/>
            <a:ext cx="8183562" cy="3313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875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60318">
            <a:off x="349809" y="617371"/>
            <a:ext cx="5103993" cy="38279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Documents and Settings\Admin\Мои документы\Мои рисунки\2016-11-30\SAM_038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52279">
            <a:off x="3899002" y="2588023"/>
            <a:ext cx="4897095" cy="367282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12497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521" y="5589240"/>
            <a:ext cx="5045077" cy="1051560"/>
          </a:xfrm>
        </p:spPr>
        <p:txBody>
          <a:bodyPr/>
          <a:lstStyle/>
          <a:p>
            <a:r>
              <a:rPr lang="ru-RU" dirty="0" smtClean="0"/>
              <a:t>На </a:t>
            </a:r>
            <a:r>
              <a:rPr lang="ru-RU" dirty="0" err="1" smtClean="0"/>
              <a:t>фланелеграфе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44626">
            <a:off x="580396" y="463338"/>
            <a:ext cx="6056226" cy="45421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895607">
            <a:off x="4230217" y="3183329"/>
            <a:ext cx="4674096" cy="32936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819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0" y="5445224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Платочный 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548680"/>
            <a:ext cx="6912768" cy="51845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140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Масочный </a:t>
            </a:r>
            <a:endParaRPr lang="ru-RU" dirty="0"/>
          </a:p>
        </p:txBody>
      </p:sp>
      <p:pic>
        <p:nvPicPr>
          <p:cNvPr id="5" name="Picture 2" descr="C:\Documents and Settings\Admin\Мои документы\Мои рисунки\2016-11-28\SAM_036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404664"/>
            <a:ext cx="6840760" cy="37017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5936" y="3645024"/>
            <a:ext cx="4868181" cy="30648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9323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палочках</a:t>
            </a:r>
            <a:endParaRPr lang="ru-RU" dirty="0"/>
          </a:p>
        </p:txBody>
      </p:sp>
      <p:pic>
        <p:nvPicPr>
          <p:cNvPr id="2050" name="Picture 2" descr="C:\Documents and Settings\Admin\Мои документы\Мои рисунки\дети\IMG_20170209_1010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35948">
            <a:off x="4154553" y="419548"/>
            <a:ext cx="4535994" cy="604799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23918">
            <a:off x="184547" y="728309"/>
            <a:ext cx="4141710" cy="310628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725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Магнитный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51920" y="4221088"/>
            <a:ext cx="5040560" cy="25353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4" name="Picture 2" descr="C:\Documents and Settings\Admin\Мои документы\Мои рисунки\дети\IMG_20170207_11415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57789">
            <a:off x="242353" y="453051"/>
            <a:ext cx="5511306" cy="41334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30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Топотушки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806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0" y="332656"/>
            <a:ext cx="4668004" cy="676656"/>
          </a:xfrm>
        </p:spPr>
        <p:txBody>
          <a:bodyPr/>
          <a:lstStyle/>
          <a:p>
            <a:pPr algn="ctr"/>
            <a:r>
              <a:rPr lang="ru-RU" dirty="0" smtClean="0"/>
              <a:t>Актуальность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268760"/>
            <a:ext cx="4824536" cy="4896544"/>
          </a:xfrm>
        </p:spPr>
        <p:txBody>
          <a:bodyPr>
            <a:noAutofit/>
          </a:bodyPr>
          <a:lstStyle/>
          <a:p>
            <a:pPr algn="ctr"/>
            <a:r>
              <a:rPr lang="ru-RU" sz="2200" dirty="0"/>
              <a:t>В последние годы, к сожалению, отмечается увеличение количества детей, имеющих нарушения речи. А ясная и правильная речь - это залог продуктивного общения, уверенности, успешности. Театральная деятельность – это самый распространённый вид детского творчества. Она близка и понятна ребёнку, глубоко лежит в его природе и находит своё отстранение стихийно, потому что связана с игрой. </a:t>
            </a:r>
          </a:p>
        </p:txBody>
      </p:sp>
      <p:pic>
        <p:nvPicPr>
          <p:cNvPr id="3076" name="Picture 4" descr="http://krasivie-kartinki.ru/images/deti123-0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1" y="3068960"/>
            <a:ext cx="3105343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617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0" y="4941168"/>
            <a:ext cx="8183880" cy="67665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0060" y="476672"/>
            <a:ext cx="8183880" cy="4320480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Театрализованная деятельность – один из самых эффективных способов развития речи и проявления их творческих способностей, а также та деятельность, в которой наиболее ярко проявляется. С помощью театрализованных занятий можно решать практически все задачи программы развития речи.</a:t>
            </a:r>
          </a:p>
        </p:txBody>
      </p:sp>
    </p:spTree>
    <p:extLst>
      <p:ext uri="{BB962C8B-B14F-4D97-AF65-F5344CB8AC3E}">
        <p14:creationId xmlns:p14="http://schemas.microsoft.com/office/powerpoint/2010/main" val="296528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Documents and Settings\Admin\Мои документы\Мои рисунки\i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55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3284984"/>
            <a:ext cx="5904656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Развитие речи через театрализованную деятельность детей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6571" y="5733256"/>
            <a:ext cx="7772400" cy="9144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воспитатель МБДОУ д/С «Чебурашка»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Молчанова И.А.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AutoShape 2" descr="http://ru.stockfresh.com/thumbs/vectomart/1289078_%D0%B4%D0%B5%D1%82%D0%B8-%D1%8D%D1%82%D0%B0%D0%BF-%D0%B7%D0%B0%D0%BD%D0%B0%D0%B2%D0%B5%D1%81-%D0%BB%D0%B8%D1%86%D0%B5-%D1%81%D1%87%D0%B0%D1%81%D1%82%D0%BB%D0%B8%D0%B2%D1%8B%D0%BC-%D1%84%D0%BE%D0%B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://ru.stockfresh.com/thumbs/vectomart/1289078_%D0%B4%D0%B5%D1%82%D0%B8-%D1%8D%D1%82%D0%B0%D0%BF-%D0%B7%D0%B0%D0%BD%D0%B0%D0%B2%D0%B5%D1%81-%D0%BB%D0%B8%D1%86%D0%B5-%D1%81%D1%87%D0%B0%D1%81%D1%82%D0%BB%D0%B8%D0%B2%D1%8B%D0%BC-%D1%84%D0%BE%D0%BD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92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196" y="620688"/>
            <a:ext cx="5735608" cy="676656"/>
          </a:xfrm>
        </p:spPr>
        <p:txBody>
          <a:bodyPr/>
          <a:lstStyle/>
          <a:p>
            <a:pPr algn="ctr"/>
            <a:r>
              <a:rPr lang="ru-RU" dirty="0" smtClean="0"/>
              <a:t>Цель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15816" y="1484784"/>
            <a:ext cx="5820132" cy="42062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Создать </a:t>
            </a:r>
            <a:r>
              <a:rPr lang="ru-RU" sz="4000" dirty="0"/>
              <a:t>условия для развития речи детей через творческую активность в театрализованной деятельности</a:t>
            </a:r>
          </a:p>
        </p:txBody>
      </p:sp>
      <p:pic>
        <p:nvPicPr>
          <p:cNvPr id="5126" name="Picture 6" descr="детская улыбка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3435571"/>
            <a:ext cx="2032985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600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0" y="1556792"/>
            <a:ext cx="8183880" cy="4464496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Анализ </a:t>
            </a:r>
            <a:r>
              <a:rPr lang="ru-RU" sz="2400" dirty="0"/>
              <a:t>программно-методических материалов</a:t>
            </a:r>
            <a:r>
              <a:rPr lang="ru-RU" sz="2400" dirty="0" smtClean="0"/>
              <a:t>;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Определение </a:t>
            </a:r>
            <a:r>
              <a:rPr lang="ru-RU" sz="2400" dirty="0"/>
              <a:t>и содержание методов, технологий эффективного использования театрализованной деятельности для речевого развития дошкольников</a:t>
            </a:r>
            <a:r>
              <a:rPr lang="ru-RU" sz="2400" dirty="0" smtClean="0"/>
              <a:t>;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Создание </a:t>
            </a:r>
            <a:r>
              <a:rPr lang="ru-RU" sz="2400" dirty="0"/>
              <a:t>развивающей предметно-пространственной среды для применения инновационных и развивающих технологий при речевом развитии средствами театрализованной деятельности;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Приобщение </a:t>
            </a:r>
            <a:r>
              <a:rPr lang="ru-RU" sz="2400" dirty="0"/>
              <a:t>родителей к совместной театрализованной деятельности.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548680"/>
            <a:ext cx="8183880" cy="42062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Задачи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8501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0060" y="2060848"/>
            <a:ext cx="8183880" cy="4187952"/>
          </a:xfrm>
        </p:spPr>
        <p:txBody>
          <a:bodyPr>
            <a:normAutofit/>
          </a:bodyPr>
          <a:lstStyle/>
          <a:p>
            <a:r>
              <a:rPr lang="ru-RU" dirty="0"/>
              <a:t>Схемы, алгоритмы, </a:t>
            </a:r>
            <a:r>
              <a:rPr lang="ru-RU" dirty="0" err="1"/>
              <a:t>мнемотаблицы</a:t>
            </a:r>
            <a:r>
              <a:rPr lang="ru-RU" dirty="0" smtClean="0"/>
              <a:t>;</a:t>
            </a:r>
          </a:p>
          <a:p>
            <a:r>
              <a:rPr lang="ru-RU" dirty="0" smtClean="0"/>
              <a:t>Моделирование;</a:t>
            </a:r>
          </a:p>
          <a:p>
            <a:r>
              <a:rPr lang="ru-RU" dirty="0" smtClean="0"/>
              <a:t>Диалоговое </a:t>
            </a:r>
            <a:r>
              <a:rPr lang="ru-RU" dirty="0"/>
              <a:t>общение</a:t>
            </a:r>
            <a:r>
              <a:rPr lang="ru-RU" dirty="0" smtClean="0"/>
              <a:t>;</a:t>
            </a:r>
          </a:p>
          <a:p>
            <a:r>
              <a:rPr lang="ru-RU" dirty="0" smtClean="0"/>
              <a:t>Ролевые </a:t>
            </a:r>
            <a:r>
              <a:rPr lang="ru-RU" dirty="0"/>
              <a:t>инсценировки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Игры-драматизации</a:t>
            </a:r>
          </a:p>
          <a:p>
            <a:r>
              <a:rPr lang="ru-RU" dirty="0" smtClean="0"/>
              <a:t>Чтение </a:t>
            </a:r>
            <a:r>
              <a:rPr lang="ru-RU" dirty="0"/>
              <a:t>по книге</a:t>
            </a:r>
            <a:r>
              <a:rPr lang="ru-RU" dirty="0" smtClean="0"/>
              <a:t>;</a:t>
            </a:r>
          </a:p>
          <a:p>
            <a:r>
              <a:rPr lang="ru-RU" dirty="0" smtClean="0"/>
              <a:t>Просмотр </a:t>
            </a:r>
            <a:r>
              <a:rPr lang="ru-RU" dirty="0"/>
              <a:t>видеофильмов и </a:t>
            </a:r>
            <a:r>
              <a:rPr lang="ru-RU" dirty="0" err="1"/>
              <a:t>мн.д</a:t>
            </a:r>
            <a:r>
              <a:rPr lang="ru-RU" dirty="0"/>
              <a:t>.</a:t>
            </a:r>
            <a:br>
              <a:rPr lang="ru-RU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dirty="0"/>
          </a:p>
        </p:txBody>
      </p:sp>
      <p:sp>
        <p:nvSpPr>
          <p:cNvPr id="4" name="Текст 2"/>
          <p:cNvSpPr>
            <a:spLocks noGrp="1"/>
          </p:cNvSpPr>
          <p:nvPr>
            <p:ph type="title"/>
          </p:nvPr>
        </p:nvSpPr>
        <p:spPr>
          <a:xfrm>
            <a:off x="480060" y="764704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Творческие методы и приёмы</a:t>
            </a:r>
          </a:p>
        </p:txBody>
      </p:sp>
    </p:spTree>
    <p:extLst>
      <p:ext uri="{BB962C8B-B14F-4D97-AF65-F5344CB8AC3E}">
        <p14:creationId xmlns:p14="http://schemas.microsoft.com/office/powerpoint/2010/main" val="18171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0" y="404664"/>
            <a:ext cx="8183880" cy="1051560"/>
          </a:xfrm>
        </p:spPr>
        <p:txBody>
          <a:bodyPr/>
          <a:lstStyle/>
          <a:p>
            <a:pPr algn="ctr"/>
            <a:r>
              <a:rPr lang="ru-RU" dirty="0">
                <a:effectLst/>
              </a:rPr>
              <a:t>Содержание деятельности: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0060" y="1628800"/>
            <a:ext cx="8183880" cy="418795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Артикуляционная гимнастика. </a:t>
            </a:r>
            <a:endParaRPr lang="en-US" dirty="0" smtClean="0"/>
          </a:p>
          <a:p>
            <a:r>
              <a:rPr lang="ru-RU" dirty="0" err="1" smtClean="0"/>
              <a:t>Чистоговорки</a:t>
            </a:r>
            <a:r>
              <a:rPr lang="ru-RU" dirty="0" smtClean="0"/>
              <a:t> </a:t>
            </a:r>
            <a:r>
              <a:rPr lang="ru-RU" dirty="0"/>
              <a:t>и скороговорки. </a:t>
            </a:r>
            <a:endParaRPr lang="en-US" dirty="0" smtClean="0"/>
          </a:p>
          <a:p>
            <a:r>
              <a:rPr lang="ru-RU" dirty="0" smtClean="0"/>
              <a:t>Упражнения </a:t>
            </a:r>
            <a:r>
              <a:rPr lang="ru-RU" dirty="0"/>
              <a:t>на воображение. </a:t>
            </a:r>
            <a:endParaRPr lang="en-US" dirty="0" smtClean="0"/>
          </a:p>
          <a:p>
            <a:r>
              <a:rPr lang="ru-RU" dirty="0" smtClean="0"/>
              <a:t>Упражнения </a:t>
            </a:r>
            <a:r>
              <a:rPr lang="ru-RU" dirty="0"/>
              <a:t>на напряжение и расслабление мышц. </a:t>
            </a:r>
            <a:endParaRPr lang="en-US" dirty="0" smtClean="0"/>
          </a:p>
          <a:p>
            <a:r>
              <a:rPr lang="ru-RU" dirty="0" smtClean="0"/>
              <a:t>Упражнения </a:t>
            </a:r>
            <a:r>
              <a:rPr lang="ru-RU" dirty="0"/>
              <a:t>на имитацию движений. </a:t>
            </a:r>
            <a:endParaRPr lang="en-US" dirty="0" smtClean="0"/>
          </a:p>
          <a:p>
            <a:r>
              <a:rPr lang="ru-RU" dirty="0" smtClean="0"/>
              <a:t>Упражнения </a:t>
            </a:r>
            <a:r>
              <a:rPr lang="ru-RU" dirty="0"/>
              <a:t>на активизацию словарного запаса. </a:t>
            </a:r>
            <a:endParaRPr lang="en-US" dirty="0" smtClean="0"/>
          </a:p>
          <a:p>
            <a:r>
              <a:rPr lang="ru-RU" dirty="0" smtClean="0"/>
              <a:t>Упражнения </a:t>
            </a:r>
            <a:r>
              <a:rPr lang="ru-RU" dirty="0"/>
              <a:t>на формирование разговорной </a:t>
            </a:r>
            <a:r>
              <a:rPr lang="ru-RU" dirty="0" smtClean="0"/>
              <a:t>речи</a:t>
            </a:r>
            <a:r>
              <a:rPr lang="ru-RU" dirty="0"/>
              <a:t>.</a:t>
            </a:r>
            <a:endParaRPr lang="en-US" dirty="0" smtClean="0"/>
          </a:p>
          <a:p>
            <a:r>
              <a:rPr lang="ru-RU" dirty="0" smtClean="0"/>
              <a:t>Упражнения </a:t>
            </a:r>
            <a:r>
              <a:rPr lang="ru-RU" dirty="0"/>
              <a:t>на речевое дыхание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ru-RU" dirty="0"/>
              <a:t>Игры со словами и без слов. </a:t>
            </a:r>
            <a:endParaRPr lang="en-US" dirty="0" smtClean="0"/>
          </a:p>
          <a:p>
            <a:r>
              <a:rPr lang="ru-RU" dirty="0" smtClean="0"/>
              <a:t>Хороводные </a:t>
            </a:r>
            <a:r>
              <a:rPr lang="ru-RU" dirty="0"/>
              <a:t>игры. </a:t>
            </a:r>
            <a:endParaRPr lang="en-US" dirty="0" smtClean="0"/>
          </a:p>
          <a:p>
            <a:r>
              <a:rPr lang="ru-RU" dirty="0" smtClean="0"/>
              <a:t>Подвижные </a:t>
            </a:r>
            <a:r>
              <a:rPr lang="ru-RU" dirty="0"/>
              <a:t>игры с героями. </a:t>
            </a:r>
            <a:endParaRPr lang="en-US" dirty="0" smtClean="0"/>
          </a:p>
          <a:p>
            <a:r>
              <a:rPr lang="ru-RU" dirty="0" smtClean="0"/>
              <a:t>Обыгрывание </a:t>
            </a:r>
            <a:r>
              <a:rPr lang="ru-RU" dirty="0"/>
              <a:t>эпизодов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ru-RU" dirty="0" err="1"/>
              <a:t>Инсценирование</a:t>
            </a:r>
            <a:r>
              <a:rPr lang="ru-RU" dirty="0"/>
              <a:t> </a:t>
            </a:r>
            <a:r>
              <a:rPr lang="ru-RU" dirty="0" smtClean="0"/>
              <a:t>сказок</a:t>
            </a:r>
            <a:r>
              <a:rPr lang="en-US" dirty="0" smtClean="0"/>
              <a:t>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922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0" y="188640"/>
            <a:ext cx="995596" cy="33843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«Т</a:t>
            </a:r>
            <a:br>
              <a:rPr lang="ru-RU" dirty="0" smtClean="0"/>
            </a:br>
            <a:r>
              <a:rPr lang="ru-RU" dirty="0" smtClean="0"/>
              <a:t>е</a:t>
            </a:r>
            <a:br>
              <a:rPr lang="ru-RU" dirty="0" smtClean="0"/>
            </a:br>
            <a:r>
              <a:rPr lang="ru-RU" dirty="0" smtClean="0"/>
              <a:t>р</a:t>
            </a:r>
            <a:br>
              <a:rPr lang="ru-RU" dirty="0" smtClean="0"/>
            </a:br>
            <a:r>
              <a:rPr lang="ru-RU" dirty="0" smtClean="0"/>
              <a:t>е</a:t>
            </a:r>
            <a:br>
              <a:rPr lang="ru-RU" dirty="0" smtClean="0"/>
            </a:br>
            <a:r>
              <a:rPr lang="ru-RU" dirty="0" smtClean="0"/>
              <a:t>м</a:t>
            </a:r>
            <a:br>
              <a:rPr lang="ru-RU" dirty="0" smtClean="0"/>
            </a:br>
            <a:r>
              <a:rPr lang="ru-RU" dirty="0" smtClean="0"/>
              <a:t>о</a:t>
            </a:r>
            <a:br>
              <a:rPr lang="ru-RU" dirty="0" smtClean="0"/>
            </a:br>
            <a:r>
              <a:rPr lang="ru-RU" dirty="0" smtClean="0"/>
              <a:t>к»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01020">
            <a:off x="5123865" y="371341"/>
            <a:ext cx="3495728" cy="26217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9" name="Picture 5" descr="C:\Documents and Settings\Admin\Мои документы\Мои рисунки\12\IMG_20170130_16392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956315">
            <a:off x="2105613" y="410066"/>
            <a:ext cx="2513053" cy="33507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C:\Documents and Settings\Admin\Мои документы\Мои рисунки\12\IMG_20170130_16325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80400">
            <a:off x="436837" y="3688228"/>
            <a:ext cx="3650582" cy="27379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C:\Documents and Settings\Admin\Мои документы\Мои рисунки\12\IMG_20170130_171704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387553">
            <a:off x="4638134" y="3252815"/>
            <a:ext cx="3616288" cy="28199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8727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599071">
            <a:off x="63132" y="1123005"/>
            <a:ext cx="267464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«Курочка                ряба»</a:t>
            </a:r>
            <a:endParaRPr lang="ru-RU" dirty="0"/>
          </a:p>
        </p:txBody>
      </p:sp>
      <p:pic>
        <p:nvPicPr>
          <p:cNvPr id="2050" name="Picture 2" descr="C:\Documents and Settings\Admin\Мои документы\Мои рисунки\12\IMG_20170131_1727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5527" y="3958613"/>
            <a:ext cx="3841135" cy="28808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C:\Documents and Settings\Admin\Мои документы\Мои рисунки\12\IMG_20170131_1729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60648"/>
            <a:ext cx="3241223" cy="43216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C:\Documents and Settings\Admin\Мои документы\Мои рисунки\12\IMG_20170131_17460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826" y="2852936"/>
            <a:ext cx="2805389" cy="37405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3" name="Picture 5" descr="C:\Documents and Settings\Admin\Мои документы\Мои рисунки\12\IMG_20170131_17275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16632"/>
            <a:ext cx="2727834" cy="3637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6391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361196"/>
            <a:ext cx="5077192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«Овощная и фруктовая семейка»</a:t>
            </a:r>
            <a:endParaRPr lang="ru-RU" dirty="0"/>
          </a:p>
        </p:txBody>
      </p:sp>
      <p:pic>
        <p:nvPicPr>
          <p:cNvPr id="4098" name="Picture 2" descr="C:\Documents and Settings\Admin\Мои документы\Мои рисунки\дети\IMG_20170208_17445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8"/>
          <a:stretch/>
        </p:blipFill>
        <p:spPr bwMode="auto">
          <a:xfrm>
            <a:off x="755575" y="476672"/>
            <a:ext cx="3633793" cy="41423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Admin\Мои документы\Мои рисунки\дети\IMG_20170208_17471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720436"/>
            <a:ext cx="3651962" cy="53008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406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355</TotalTime>
  <Words>297</Words>
  <Application>Microsoft Office PowerPoint</Application>
  <PresentationFormat>Экран (4:3)</PresentationFormat>
  <Paragraphs>56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Развитие речи через театрализованную деятельность детей</vt:lpstr>
      <vt:lpstr>Актуальность </vt:lpstr>
      <vt:lpstr>Цель </vt:lpstr>
      <vt:lpstr>Анализ программно-методических материалов;  Определение и содержание методов, технологий эффективного использования театрализованной деятельности для речевого развития дошкольников;  Создание развивающей предметно-пространственной среды для применения инновационных и развивающих технологий при речевом развитии средствами театрализованной деятельности;   Приобщение родителей к совместной театрализованной деятельности. </vt:lpstr>
      <vt:lpstr>Творческие методы и приёмы</vt:lpstr>
      <vt:lpstr>Содержание деятельности: </vt:lpstr>
      <vt:lpstr>«Т е р е м о к»</vt:lpstr>
      <vt:lpstr>«Курочка                ряба»</vt:lpstr>
      <vt:lpstr>«Овощная и фруктовая семейка»</vt:lpstr>
      <vt:lpstr>Виды театров</vt:lpstr>
      <vt:lpstr>Пальчиковый </vt:lpstr>
      <vt:lpstr>Настольный кукольный</vt:lpstr>
      <vt:lpstr>Презентация PowerPoint</vt:lpstr>
      <vt:lpstr>На фланелеграфе</vt:lpstr>
      <vt:lpstr>Платочный </vt:lpstr>
      <vt:lpstr>Масочный </vt:lpstr>
      <vt:lpstr>На палочках</vt:lpstr>
      <vt:lpstr>Магнитный </vt:lpstr>
      <vt:lpstr>«Топотушки»</vt:lpstr>
      <vt:lpstr> </vt:lpstr>
      <vt:lpstr>Развитие речи через театрализованную деятельность детей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через театрализованную деятельность детей</dc:title>
  <cp:lastModifiedBy>Admin</cp:lastModifiedBy>
  <cp:revision>23</cp:revision>
  <dcterms:modified xsi:type="dcterms:W3CDTF">2017-06-06T10:37:36Z</dcterms:modified>
</cp:coreProperties>
</file>