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E4443-8D22-425F-99BC-BF465B593001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64252-C13C-44F3-B438-41B88AABD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43852" cy="1727203"/>
          </a:xfrm>
        </p:spPr>
        <p:txBody>
          <a:bodyPr>
            <a:no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РАЗВИТИЕ ТВОРЧЕСКИХ СПОСОБНОСТЕЙ ДЕТЕЙ ДОШКОЛЬНЬГО ВОЗРАСТА СРЕДСТВАМИ ТЕАТРАЛИЗОВАННОЙ ДЕЯТЕЛЬНОСТИ (ПОДГОТОВИТЕЛЬНАЯ К ШКОЛЕ ГРУППА)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7072362" cy="3643338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</a:t>
            </a:r>
          </a:p>
          <a:p>
            <a:r>
              <a:rPr lang="ru-RU" dirty="0" smtClean="0"/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Соловьева И.Б.</a:t>
            </a:r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643182"/>
            <a:ext cx="4429124" cy="249138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001056" cy="85727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театров в нашей группе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83a0dc4e5f0ab54ee8e88de9a29efaf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15074" y="1142984"/>
            <a:ext cx="2643206" cy="1585925"/>
          </a:xfrm>
        </p:spPr>
      </p:pic>
      <p:pic>
        <p:nvPicPr>
          <p:cNvPr id="5" name="Рисунок 4" descr="0123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214422"/>
            <a:ext cx="1976372" cy="1976372"/>
          </a:xfrm>
          <a:prstGeom prst="rect">
            <a:avLst/>
          </a:prstGeom>
        </p:spPr>
      </p:pic>
      <p:pic>
        <p:nvPicPr>
          <p:cNvPr id="6" name="Рисунок 5" descr="101091656_1_1000x700_konusnye-kukly-s-geroyami-skazok-dlya-detskogo-sada-almat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5072074"/>
            <a:ext cx="3064007" cy="1323652"/>
          </a:xfrm>
          <a:prstGeom prst="rect">
            <a:avLst/>
          </a:prstGeom>
        </p:spPr>
      </p:pic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4000504"/>
            <a:ext cx="2114440" cy="1963876"/>
          </a:xfrm>
          <a:prstGeom prst="rect">
            <a:avLst/>
          </a:prstGeom>
        </p:spPr>
      </p:pic>
      <p:pic>
        <p:nvPicPr>
          <p:cNvPr id="8" name="Рисунок 7" descr="i (4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1000108"/>
            <a:ext cx="2948566" cy="1497683"/>
          </a:xfrm>
          <a:prstGeom prst="rect">
            <a:avLst/>
          </a:prstGeom>
        </p:spPr>
      </p:pic>
      <p:pic>
        <p:nvPicPr>
          <p:cNvPr id="10" name="Рисунок 9" descr="IMG_20170217_1837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2714620"/>
            <a:ext cx="2987107" cy="224611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1488" y="2967335"/>
            <a:ext cx="67810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Творчество - это один из немногих феноменов, которые выделяют человека из окружающего мира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928670"/>
            <a:ext cx="7715304" cy="3143272"/>
          </a:xfrm>
        </p:spPr>
        <p:txBody>
          <a:bodyPr>
            <a:noAutofit/>
          </a:bodyPr>
          <a:lstStyle/>
          <a:p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Творчество - это всегда создание нового. Но важная особенность творческого продукта - он должен быть не только новым, но и интересным и важным для 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человечества.</a:t>
            </a:r>
          </a:p>
          <a:p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Творческая 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деятельность всегда начинается с мечты, т.е. обозначения объекта творения в воображении человека. И именно она делает человека существом, обращенным  к будущему, созидающим его и видоизменяющим свое настоящее. </a:t>
            </a:r>
            <a:endParaRPr lang="ru-RU" sz="1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именно с творческой деятельностью связано такое понятие как "творческие способности", которые собственно и лежат в основе любой творческой деятельности. </a:t>
            </a:r>
          </a:p>
          <a:p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силу этого под творческими способностями следует понимать такие индивидуальные способности человека, которые определяют успешность выполнения им творческой деятельности различного рода. Так как элемент творчества может присутствовать в любом виде человеческой деятельности, то справедливо говорить не только о художественных творческих способностях, но и о технических творческих способностях, о математических творческих способностях и т.д.</a:t>
            </a:r>
          </a:p>
          <a:p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1400" dirty="0"/>
          </a:p>
        </p:txBody>
      </p:sp>
      <p:pic>
        <p:nvPicPr>
          <p:cNvPr id="4" name="Рисунок 3" descr="WBvKbngNr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929066"/>
            <a:ext cx="4422690" cy="292893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Условия успешного развития творческих способностей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Раннее физическое развитие малыша: раннее плавание, гимнастика, раннее ползание и хождение. Затем раннее чтение, счет, раннее знакомство с различными инструментами и материалами;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Создание обстановки, опережающей развитие детей. Необходимо, насколько это возможно, заранее окружить ребенка такой средой и такой системой отношений, которые стимулировали бы его самую разнообразную творческую деятельность и исподволь развивали бы в нем именно то, что в соответствующий момент способно наиболее эффективно развиваться;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3.Следующее, чрезвычайно важное, условие эффективного развития творческих способностей вытекает из самого характера творческого процесса, который требует максимального напряжения сил. Дело в том, что способности развиваться тем успешнее, чем чаще в своей деятельности человек добирается "до потолка" своих возможностей и постепенно поднимает этот потолок все выше и выше.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4.Четвертое условие успешного развития творческих способностей заключается в предоставлении ребенку большой свободы в выборе деятельности, в чередовании дел, в продолжительности занятий одним каким-либо делом, в выборе способов и т.д.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5.Ненавязчивая, умная, доброжелательная помощь взрослых;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6.Тёплая дружелюбная атмосфера в семье и детском коллективе .</a:t>
            </a:r>
          </a:p>
          <a:p>
            <a:endParaRPr lang="ru-RU" sz="1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Театрализованная деятельность – </a:t>
            </a:r>
            <a:r>
              <a:rPr lang="ru-RU" sz="27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средство развития творческих способностей</a:t>
            </a:r>
            <a:endParaRPr lang="ru-RU" sz="2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Театрализованная деятельность создаёт условия для развития творческих способностей. Этот вид деятельности требует от детей: внимание, сообразительности, быстроты реакции, организованности, умения действовать, подчиняясь определённому образу, перевоплощаясь в него, живя его жизнью. Поэтому, наряду со словесным творчеством драматизация или театральная постановка, представляет самый частый и распространенный вид детского творчества.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Театрализованная деятельность пронизывает все режимные моменты и позволяет решать многие задачи программы детского сада: от ознакомления с общественными явлениями, формирования элементарных математических знаний, физического совершенства.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Разнообразие тематики, средств изображения, эмоциональности театрализованной деятельности дают возможность использовать их в целях всестороннего развития личности и развитие творческих способностей.</a:t>
            </a:r>
          </a:p>
          <a:p>
            <a:r>
              <a:rPr lang="ru-RU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Организация детской театрализованной деятельности в условиях детского сада облегчается наличием организованных в группе различных уголков (музыкальных, театральных зон и т.д.). Это обусловлено особенностями дошкольного возраста и, прежде всего, ведущей деятельностью — игровой.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Направления развития творческих способностей дошкольников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1.Творчество продуктивное – сочинение собственных сюжетов или творческая интерпретация заданного сюжета;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Исполнительское – речевое, двигательное;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 Оформительское – изготовление декораций, костюмов, атрибутики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Формы организации театрализованной деятельности в подготовительной к школе группе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просмотр спектаклей и беседы по ним;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подготовка и разыгрывание разнообразных сказок и инсценировок;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упражнения по формированию выразительности исполнения;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упражнения в целях социально-эмоционального развития детей;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игры-драматизации.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нашей работе мы используем следующие виды театров: пальчиковый театр, театр масок, кукольный театр, настольный театр, театр игрушек, плоскостной театр, конусный театр.</a:t>
            </a:r>
          </a:p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эти виды театра можно использовать для дидактических игр, театральных постановок, занятий, подвижных игр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 гостях у сказки» – театральный кружок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IMG_26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3840146"/>
            <a:ext cx="3714776" cy="2786083"/>
          </a:xfrm>
        </p:spPr>
      </p:pic>
      <p:pic>
        <p:nvPicPr>
          <p:cNvPr id="6" name="Рисунок 5" descr="IMG_26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214554"/>
            <a:ext cx="4000528" cy="30003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Театрализованное развлечение «Светлая пасха»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IMG_34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500174"/>
            <a:ext cx="3596218" cy="2697163"/>
          </a:xfrm>
        </p:spPr>
      </p:pic>
      <p:pic>
        <p:nvPicPr>
          <p:cNvPr id="6" name="Рисунок 5" descr="IMG_34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286256"/>
            <a:ext cx="3428991" cy="2571744"/>
          </a:xfrm>
          <a:prstGeom prst="rect">
            <a:avLst/>
          </a:prstGeom>
        </p:spPr>
      </p:pic>
      <p:pic>
        <p:nvPicPr>
          <p:cNvPr id="7" name="Рисунок 6" descr="IMG_34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1500174"/>
            <a:ext cx="3286148" cy="24646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Инсценировка «Прыгал козлик по лугу…»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IMG_39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000240"/>
            <a:ext cx="3786214" cy="2839661"/>
          </a:xfrm>
        </p:spPr>
      </p:pic>
      <p:pic>
        <p:nvPicPr>
          <p:cNvPr id="6" name="Рисунок 5" descr="IMG_3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464695"/>
            <a:ext cx="4071966" cy="30539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687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ТВОРЧЕСКИХ СПОСОБНОСТЕЙ ДЕТЕЙ ДОШКОЛЬНЬГО ВОЗРАСТА СРЕДСТВАМИ ТЕАТРАЛИЗОВАННОЙ ДЕЯТЕЛЬНОСТИ (ПОДГОТОВИТЕЛЬНАЯ К ШКОЛЕ ГРУППА)</vt:lpstr>
      <vt:lpstr>Творчество - это один из немногих феноменов, которые выделяют человека из окружающего мира</vt:lpstr>
      <vt:lpstr>Условия успешного развития творческих способностей</vt:lpstr>
      <vt:lpstr>Театрализованная деятельность – средство развития творческих способностей</vt:lpstr>
      <vt:lpstr>Направления развития творческих способностей дошкольников</vt:lpstr>
      <vt:lpstr>Формы организации театрализованной деятельности в подготовительной к школе группе</vt:lpstr>
      <vt:lpstr>«В гостях у сказки» – театральный кружок</vt:lpstr>
      <vt:lpstr>Театрализованное развлечение «Светлая пасха»</vt:lpstr>
      <vt:lpstr>Инсценировка «Прыгал козлик по лугу…»</vt:lpstr>
      <vt:lpstr>Виды театров в нашей группе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ДЕТЕЙ ДОШКОЛЬНЬГО ВОЗРАСТА СРЕДСТВАМИ ТЕАТРАЛИЗОВАННОЙ ДЕЯТЕЛЬНОСТИ (ПОДГОТОВИТЕЛЬНАЯ К ШКОЛЕ ГРУППА)</dc:title>
  <dc:creator>Q</dc:creator>
  <cp:lastModifiedBy>Q</cp:lastModifiedBy>
  <cp:revision>10</cp:revision>
  <dcterms:created xsi:type="dcterms:W3CDTF">2017-02-26T10:46:20Z</dcterms:created>
  <dcterms:modified xsi:type="dcterms:W3CDTF">2017-02-26T12:12:57Z</dcterms:modified>
</cp:coreProperties>
</file>