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58" r:id="rId3"/>
    <p:sldId id="273" r:id="rId4"/>
    <p:sldId id="259" r:id="rId5"/>
    <p:sldId id="274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803" autoAdjust="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7D5B8-CD58-41F8-900B-B30B4F7AC990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7DC48-B150-43CF-9A5A-5A537023A4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7D5B8-CD58-41F8-900B-B30B4F7AC990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7DC48-B150-43CF-9A5A-5A537023A4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7D5B8-CD58-41F8-900B-B30B4F7AC990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7DC48-B150-43CF-9A5A-5A537023A4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7D5B8-CD58-41F8-900B-B30B4F7AC990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7DC48-B150-43CF-9A5A-5A537023A4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7D5B8-CD58-41F8-900B-B30B4F7AC990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7DC48-B150-43CF-9A5A-5A537023A4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7D5B8-CD58-41F8-900B-B30B4F7AC990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7DC48-B150-43CF-9A5A-5A537023A4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7D5B8-CD58-41F8-900B-B30B4F7AC990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7DC48-B150-43CF-9A5A-5A537023A4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7D5B8-CD58-41F8-900B-B30B4F7AC990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7DC48-B150-43CF-9A5A-5A537023A4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7D5B8-CD58-41F8-900B-B30B4F7AC990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7DC48-B150-43CF-9A5A-5A537023A4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7D5B8-CD58-41F8-900B-B30B4F7AC990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7DC48-B150-43CF-9A5A-5A537023A4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7D5B8-CD58-41F8-900B-B30B4F7AC990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7DC48-B150-43CF-9A5A-5A537023A4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47D5B8-CD58-41F8-900B-B30B4F7AC990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37DC48-B150-43CF-9A5A-5A537023A45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76672"/>
            <a:ext cx="8496944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angle"/>
          </a:sp3d>
        </p:spPr>
      </p:pic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2286000" y="2060575"/>
            <a:ext cx="6858000" cy="1655763"/>
          </a:xfrm>
        </p:spPr>
        <p:txBody>
          <a:bodyPr>
            <a:noAutofit/>
          </a:bodyPr>
          <a:lstStyle/>
          <a:p>
            <a:pPr algn="just"/>
            <a:r>
              <a:rPr lang="ru-RU" sz="8800" dirty="0" smtClean="0"/>
              <a:t>История городского романса</a:t>
            </a:r>
            <a:endParaRPr lang="ru-RU" sz="8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3" presetClass="emph" presetSubtype="0" fill="remove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7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8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21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100000" y="14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титов2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836712"/>
            <a:ext cx="4104456" cy="53768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happy-school.ru/_ph/83/53915279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285728"/>
            <a:ext cx="4352925" cy="60864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571480"/>
            <a:ext cx="4752528" cy="56436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www.playcast.ru/uploads/2012/09/25/3822827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57166"/>
            <a:ext cx="8115300" cy="60864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3</Words>
  <Application>Microsoft Office PowerPoint</Application>
  <PresentationFormat>Экран (4:3)</PresentationFormat>
  <Paragraphs>1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8" baseType="lpstr">
      <vt:lpstr>Arial</vt:lpstr>
      <vt:lpstr>Calibri</vt:lpstr>
      <vt:lpstr>Тема Office</vt:lpstr>
      <vt:lpstr>История городского романса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DDUT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бытовой </dc:title>
  <dc:creator>MUZ</dc:creator>
  <cp:lastModifiedBy>Пользователь Windows</cp:lastModifiedBy>
  <cp:revision>21</cp:revision>
  <dcterms:created xsi:type="dcterms:W3CDTF">2002-09-14T09:37:29Z</dcterms:created>
  <dcterms:modified xsi:type="dcterms:W3CDTF">2017-06-06T13:07:31Z</dcterms:modified>
</cp:coreProperties>
</file>