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EC70AE-4943-4C78-99F1-DD882EB02F1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2898D-BE02-4FFE-9FCF-5F702FE5F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1%80%D0%BE%D0%BF%D0%B8%D1%87%D0%B5%D1%81%D0%BA%D0%B8%D0%B9_%D0%B3%D0%BE%D0%B4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u.wikipedia.org/wiki/%D0%A1%D0%B5%D0%BA%D1%83%D0%BD%D0%B4%D0%B0" TargetMode="External"/><Relationship Id="rId4" Type="http://schemas.openxmlformats.org/officeDocument/2006/relationships/hyperlink" Target="https://ru.wikipedia.org/wiki/%D0%9C%D0%B8%D0%BD%D1%83%D1%82%D0%B0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x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260648"/>
            <a:ext cx="6585382" cy="1109438"/>
          </a:xfrm>
          <a:prstGeom prst="rect">
            <a:avLst/>
          </a:prstGeom>
        </p:spPr>
      </p:pic>
      <p:pic>
        <p:nvPicPr>
          <p:cNvPr id="3" name="Рисунок 2" descr="121179008_4897960_0_75551_3d00f98e_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620688"/>
            <a:ext cx="7065911" cy="7065911"/>
          </a:xfrm>
          <a:prstGeom prst="rect">
            <a:avLst/>
          </a:prstGeom>
        </p:spPr>
      </p:pic>
      <p:pic>
        <p:nvPicPr>
          <p:cNvPr id="4" name="Рисунок 3" descr="text (1)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1340768"/>
            <a:ext cx="4173797" cy="7200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0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Быки реагируют на красный </a:t>
            </a:r>
            <a:r>
              <a:rPr lang="ru-RU" sz="3600" b="1" dirty="0" smtClean="0"/>
              <a:t>цвет?</a:t>
            </a:r>
            <a:endParaRPr lang="ru-RU" sz="3600" dirty="0"/>
          </a:p>
        </p:txBody>
      </p:sp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124744"/>
            <a:ext cx="7327980" cy="406791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7624" y="5042118"/>
            <a:ext cx="68407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Ответ:быки</a:t>
            </a:r>
            <a:r>
              <a:rPr lang="ru-RU" sz="2800" dirty="0" smtClean="0"/>
              <a:t> </a:t>
            </a:r>
            <a:r>
              <a:rPr lang="ru-RU" sz="2800" dirty="0" smtClean="0"/>
              <a:t>практически не различают цветов. В корриде они реагируют не на красный, </a:t>
            </a:r>
            <a:r>
              <a:rPr lang="ru-RU" sz="2800" dirty="0" smtClean="0">
                <a:solidFill>
                  <a:srgbClr val="FF0000"/>
                </a:solidFill>
              </a:rPr>
              <a:t>а на раздражающее размахивание </a:t>
            </a:r>
            <a:r>
              <a:rPr lang="ru-RU" sz="2800" dirty="0" smtClean="0">
                <a:solidFill>
                  <a:srgbClr val="FF0000"/>
                </a:solidFill>
              </a:rPr>
              <a:t>плащом.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88640"/>
            <a:ext cx="74419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Курица может жить без </a:t>
            </a:r>
            <a:r>
              <a:rPr lang="ru-RU" sz="4000" b="1" dirty="0" smtClean="0"/>
              <a:t>головы?</a:t>
            </a:r>
            <a:endParaRPr lang="ru-RU" sz="4000" dirty="0"/>
          </a:p>
        </p:txBody>
      </p:sp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836712"/>
            <a:ext cx="6768752" cy="38096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5616" y="4549676"/>
            <a:ext cx="6912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Ответ: теряя </a:t>
            </a:r>
            <a:r>
              <a:rPr lang="ru-RU" sz="2400" b="1" dirty="0" smtClean="0"/>
              <a:t>голову, курицы способны прожить еще несколько минут, т. к. могут сохранить стволовую часть мозга. Достоверно известно о случае, когда цыпленок Майк из штата Колорадо в США без головы </a:t>
            </a:r>
            <a:r>
              <a:rPr lang="ru-RU" sz="2400" b="1" dirty="0" smtClean="0">
                <a:solidFill>
                  <a:srgbClr val="FF0000"/>
                </a:solidFill>
              </a:rPr>
              <a:t>жил 18 месяцев</a:t>
            </a:r>
            <a:r>
              <a:rPr lang="ru-RU" sz="2400" b="1" dirty="0" smtClean="0"/>
              <a:t>. Все это время его кормили через </a:t>
            </a:r>
            <a:r>
              <a:rPr lang="ru-RU" sz="2400" b="1" dirty="0" smtClean="0"/>
              <a:t>пищевод.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xt (2)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88640"/>
            <a:ext cx="6796523" cy="1243956"/>
          </a:xfrm>
          <a:prstGeom prst="rect">
            <a:avLst/>
          </a:prstGeom>
        </p:spPr>
      </p:pic>
      <p:pic>
        <p:nvPicPr>
          <p:cNvPr id="3" name="Рисунок 2" descr="animashki-muzika-8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1617030"/>
            <a:ext cx="3310086" cy="5240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0"/>
            <a:ext cx="65527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Сколько на Земле материков начинаются на букву «А»?... </a:t>
            </a:r>
            <a:endParaRPr lang="ru-RU" sz="2800" dirty="0"/>
          </a:p>
        </p:txBody>
      </p:sp>
      <p:pic>
        <p:nvPicPr>
          <p:cNvPr id="4" name="Рисунок 3" descr="maxresdefa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980728"/>
            <a:ext cx="6912768" cy="38884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59632" y="5301208"/>
            <a:ext cx="62646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Ответ: Всего 5 материков: Америки Северная и Южная, Африка, Антарктида, Австралия.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0"/>
            <a:ext cx="684076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Сколько суток составляют високосный год? И почему 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052736"/>
            <a:ext cx="6912768" cy="35325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5616" y="4826675"/>
            <a:ext cx="67687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Ответ: 366 суток </a:t>
            </a:r>
            <a:r>
              <a:rPr lang="en-US" b="1" dirty="0" smtClean="0"/>
              <a:t>;</a:t>
            </a:r>
            <a:r>
              <a:rPr lang="ru-RU" b="1" dirty="0" smtClean="0"/>
              <a:t> Продолжительность </a:t>
            </a:r>
            <a:r>
              <a:rPr lang="ru-RU" b="1" dirty="0" smtClean="0">
                <a:hlinkClick r:id="rId3" tooltip="Тропический год"/>
              </a:rPr>
              <a:t>тропического года</a:t>
            </a:r>
            <a:r>
              <a:rPr lang="ru-RU" b="1" dirty="0" smtClean="0"/>
              <a:t> (время между двумя весенними равноденствиями) составляет 365 суток 5 часов 48 </a:t>
            </a:r>
            <a:r>
              <a:rPr lang="ru-RU" b="1" dirty="0" smtClean="0">
                <a:hlinkClick r:id="rId4" tooltip="Минута"/>
              </a:rPr>
              <a:t>минут</a:t>
            </a:r>
            <a:r>
              <a:rPr lang="ru-RU" b="1" dirty="0" smtClean="0"/>
              <a:t> 46 </a:t>
            </a:r>
            <a:r>
              <a:rPr lang="ru-RU" b="1" dirty="0" smtClean="0">
                <a:hlinkClick r:id="rId5" tooltip="Секунда"/>
              </a:rPr>
              <a:t>секунд</a:t>
            </a:r>
            <a:r>
              <a:rPr lang="ru-RU" b="1" dirty="0" smtClean="0"/>
              <a:t>. Различие в продолжительности тропического года и среднего юлианского календарного года (365,25 суток) составляет 11 минут 14 секунд. Из этих 11 минут и 14 секунд приблизительно за 128 лет складываются одни сутки.</a:t>
            </a:r>
            <a:endParaRPr lang="en-US" b="1" dirty="0" smtClean="0"/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0"/>
            <a:ext cx="691276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Сколько музыкантов в квинтете?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556792"/>
            <a:ext cx="6696744" cy="357815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31640" y="5657671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7200" dirty="0" smtClean="0">
                <a:solidFill>
                  <a:prstClr val="black"/>
                </a:solidFill>
              </a:rPr>
              <a:t>Ответ:5</a:t>
            </a:r>
            <a:endParaRPr lang="ru-RU" sz="7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0"/>
            <a:ext cx="748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Сколько полей-квадратиков на шахматной доске?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Рисунок 4" descr="derevyannaya-shahmatnaya-doska-skladnaya-36-x-36-sm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340768"/>
            <a:ext cx="6912768" cy="40576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19672" y="5517232"/>
            <a:ext cx="43924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Ответ : на шахматной доске 64 квадратика.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0"/>
            <a:ext cx="69127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Сколько продолжался полёт Ю.Гагарина?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980728"/>
            <a:ext cx="6912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268760"/>
            <a:ext cx="6840760" cy="38794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1640" y="5157192"/>
            <a:ext cx="66967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Ответ: Длился 1 ч 48 мин</a:t>
            </a:r>
            <a:br>
              <a:rPr lang="ru-RU" sz="5400" dirty="0" smtClean="0"/>
            </a:b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8640"/>
            <a:ext cx="6840760" cy="971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Российский мультфильм, удостоенный «Оскара», — это…</a:t>
            </a:r>
            <a:endParaRPr lang="ru-RU" sz="2800" dirty="0"/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124744"/>
            <a:ext cx="6942939" cy="399593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7624" y="5103674"/>
            <a:ext cx="7146032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dirty="0" err="1" smtClean="0"/>
              <a:t>Ответ:В</a:t>
            </a:r>
            <a:r>
              <a:rPr lang="ru-RU" sz="2300" b="1" dirty="0" smtClean="0"/>
              <a:t> </a:t>
            </a:r>
            <a:r>
              <a:rPr lang="ru-RU" sz="2300" b="1" dirty="0" smtClean="0"/>
              <a:t>2000 году премию «Оскар» вручили российскому режиссеру, художнику-мультипликатору Александру Петрову за лучший короткометражный мультфильм года «Старик и море», снятый по мотивам повести Эрнеста Хемингуэя.</a:t>
            </a:r>
            <a:endParaRPr lang="ru-RU" sz="23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-171400"/>
            <a:ext cx="66247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У индейцев из немногочисленного североамериканского племени </a:t>
            </a:r>
            <a:r>
              <a:rPr lang="ru-RU" sz="2800" b="1" dirty="0" err="1" smtClean="0"/>
              <a:t>квакиутл</a:t>
            </a:r>
            <a:r>
              <a:rPr lang="ru-RU" sz="2800" b="1" dirty="0" smtClean="0"/>
              <a:t> есть традиция: беря деньги в долг, они оставляют в залог…</a:t>
            </a:r>
            <a:endParaRPr lang="ru-RU" sz="2800" dirty="0"/>
          </a:p>
        </p:txBody>
      </p:sp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484784"/>
            <a:ext cx="6956532" cy="367240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71600" y="5042118"/>
            <a:ext cx="68762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Ответ:Индеец</a:t>
            </a:r>
            <a:r>
              <a:rPr lang="ru-RU" sz="2800" dirty="0" smtClean="0"/>
              <a:t> </a:t>
            </a:r>
            <a:r>
              <a:rPr lang="ru-RU" sz="2800" dirty="0" smtClean="0"/>
              <a:t>племени </a:t>
            </a:r>
            <a:r>
              <a:rPr lang="ru-RU" sz="2800" dirty="0" err="1" smtClean="0"/>
              <a:t>квакиутль</a:t>
            </a:r>
            <a:r>
              <a:rPr lang="ru-RU" sz="2800" dirty="0" smtClean="0"/>
              <a:t>, беря деньги в долг, может оставить в залог свое имя. Пока он не возвратит долг, к нему никто не обратится по имени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0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Высота Останкинской башни — 540 метров. Сколько нужно размотать рулонов туалетной бумаги, чтобы получилось столько же метров?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3" name="Рисунок 2" descr="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124744"/>
            <a:ext cx="6264696" cy="41785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59632" y="5780782"/>
            <a:ext cx="7128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Ответ: это </a:t>
            </a:r>
            <a:r>
              <a:rPr lang="ru-RU" sz="3200" dirty="0" smtClean="0">
                <a:solidFill>
                  <a:srgbClr val="FF0000"/>
                </a:solidFill>
              </a:rPr>
              <a:t>всего</a:t>
            </a:r>
            <a:r>
              <a:rPr lang="ru-RU" sz="3200" dirty="0" smtClean="0"/>
              <a:t> 10 рулонов (стандартный рулон — 54 метра)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278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кай</dc:creator>
  <cp:lastModifiedBy>кай</cp:lastModifiedBy>
  <cp:revision>3</cp:revision>
  <dcterms:created xsi:type="dcterms:W3CDTF">2017-04-15T12:56:20Z</dcterms:created>
  <dcterms:modified xsi:type="dcterms:W3CDTF">2017-04-20T16:50:46Z</dcterms:modified>
</cp:coreProperties>
</file>