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2" r:id="rId9"/>
    <p:sldId id="263" r:id="rId10"/>
    <p:sldId id="265" r:id="rId11"/>
    <p:sldId id="266" r:id="rId12"/>
    <p:sldId id="267" r:id="rId13"/>
    <p:sldId id="269" r:id="rId14"/>
    <p:sldId id="268" r:id="rId15"/>
    <p:sldId id="270" r:id="rId16"/>
    <p:sldId id="271" r:id="rId17"/>
    <p:sldId id="272" r:id="rId18"/>
    <p:sldId id="273" r:id="rId19"/>
    <p:sldId id="274" r:id="rId20"/>
    <p:sldId id="276" r:id="rId21"/>
    <p:sldId id="275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E6F75-8528-4609-8C08-E4B9E0223035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9833F-2DB9-4099-83FE-C9713D0D7B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56638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E6F75-8528-4609-8C08-E4B9E0223035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9833F-2DB9-4099-83FE-C9713D0D7B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3805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E6F75-8528-4609-8C08-E4B9E0223035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9833F-2DB9-4099-83FE-C9713D0D7B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88701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E6F75-8528-4609-8C08-E4B9E0223035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9833F-2DB9-4099-83FE-C9713D0D7B3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980721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E6F75-8528-4609-8C08-E4B9E0223035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9833F-2DB9-4099-83FE-C9713D0D7B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60542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E6F75-8528-4609-8C08-E4B9E0223035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9833F-2DB9-4099-83FE-C9713D0D7B3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416905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E6F75-8528-4609-8C08-E4B9E0223035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9833F-2DB9-4099-83FE-C9713D0D7B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82132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E6F75-8528-4609-8C08-E4B9E0223035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9833F-2DB9-4099-83FE-C9713D0D7B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63735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E6F75-8528-4609-8C08-E4B9E0223035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9833F-2DB9-4099-83FE-C9713D0D7B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1734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E6F75-8528-4609-8C08-E4B9E0223035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9833F-2DB9-4099-83FE-C9713D0D7B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348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E6F75-8528-4609-8C08-E4B9E0223035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9833F-2DB9-4099-83FE-C9713D0D7B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3744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E6F75-8528-4609-8C08-E4B9E0223035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9833F-2DB9-4099-83FE-C9713D0D7B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6885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E6F75-8528-4609-8C08-E4B9E0223035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9833F-2DB9-4099-83FE-C9713D0D7B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6310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E6F75-8528-4609-8C08-E4B9E0223035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9833F-2DB9-4099-83FE-C9713D0D7B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49759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E6F75-8528-4609-8C08-E4B9E0223035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9833F-2DB9-4099-83FE-C9713D0D7B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2571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E6F75-8528-4609-8C08-E4B9E0223035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9833F-2DB9-4099-83FE-C9713D0D7B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1588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E6F75-8528-4609-8C08-E4B9E0223035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9833F-2DB9-4099-83FE-C9713D0D7B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013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869E6F75-8528-4609-8C08-E4B9E0223035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E19833F-2DB9-4099-83FE-C9713D0D7B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834191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  <p:sldLayoutId id="214748374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79912" y="2060848"/>
            <a:ext cx="5486400" cy="1557358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Викторина по мультфильмам </a:t>
            </a:r>
            <a:br>
              <a:rPr lang="ru-RU" sz="3600" dirty="0" smtClean="0"/>
            </a:br>
            <a:r>
              <a:rPr lang="ru-RU" sz="3600" dirty="0" err="1" smtClean="0"/>
              <a:t>Хаяо</a:t>
            </a:r>
            <a:r>
              <a:rPr lang="ru-RU" sz="3600" dirty="0" smtClean="0"/>
              <a:t> </a:t>
            </a:r>
            <a:r>
              <a:rPr lang="ru-RU" sz="3600" dirty="0" err="1" smtClean="0"/>
              <a:t>Миядзаки</a:t>
            </a:r>
            <a:endParaRPr lang="ru-RU" sz="3600" dirty="0"/>
          </a:p>
        </p:txBody>
      </p:sp>
      <p:pic>
        <p:nvPicPr>
          <p:cNvPr id="6" name="Рисунок 5" descr="миядзаки.jpg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l="27198" r="27198"/>
          <a:stretch>
            <a:fillRect/>
          </a:stretch>
        </p:blipFill>
        <p:spPr>
          <a:xfrm>
            <a:off x="755576" y="620688"/>
            <a:ext cx="3280974" cy="4800600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Кто из известных американских актеров озвучивал </a:t>
            </a:r>
            <a:r>
              <a:rPr lang="ru-RU" dirty="0" err="1" smtClean="0"/>
              <a:t>Хаула</a:t>
            </a:r>
            <a:r>
              <a:rPr lang="ru-RU" dirty="0" smtClean="0"/>
              <a:t> в английской версии?</a:t>
            </a:r>
            <a:endParaRPr lang="ru-RU" dirty="0"/>
          </a:p>
        </p:txBody>
      </p:sp>
      <p:pic>
        <p:nvPicPr>
          <p:cNvPr id="7" name="Рисунок 6" descr="кристиан бэйл.jpg"/>
          <p:cNvPicPr>
            <a:picLocks noGrp="1" noChangeAspect="1"/>
          </p:cNvPicPr>
          <p:nvPr>
            <p:ph type="pic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963" r="7963"/>
          <a:stretch>
            <a:fillRect/>
          </a:stretch>
        </p:blipFill>
        <p:spPr/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err="1" smtClean="0"/>
              <a:t>Кристиан</a:t>
            </a:r>
            <a:r>
              <a:rPr lang="ru-RU" dirty="0" smtClean="0"/>
              <a:t> </a:t>
            </a:r>
            <a:r>
              <a:rPr lang="ru-RU" dirty="0" err="1" smtClean="0"/>
              <a:t>Бэйл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Какая страна стала прообразом страны в «Ходячем замке»?</a:t>
            </a:r>
            <a:endParaRPr lang="ru-RU" dirty="0"/>
          </a:p>
        </p:txBody>
      </p:sp>
      <p:pic>
        <p:nvPicPr>
          <p:cNvPr id="5" name="Рисунок 4" descr="Франция город Кольмар.jpg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l="27199" r="27199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Франция, город </a:t>
            </a:r>
            <a:r>
              <a:rPr lang="ru-RU" dirty="0" err="1" smtClean="0"/>
              <a:t>Кольмар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имя и фамилия этой героини?</a:t>
            </a:r>
            <a:endParaRPr lang="ru-RU" dirty="0"/>
          </a:p>
        </p:txBody>
      </p:sp>
      <p:pic>
        <p:nvPicPr>
          <p:cNvPr id="5" name="Рисунок 4" descr="тихиро.jpg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l="31203" r="31203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err="1" smtClean="0"/>
              <a:t>Тихиро</a:t>
            </a:r>
            <a:r>
              <a:rPr lang="ru-RU" dirty="0" smtClean="0"/>
              <a:t> </a:t>
            </a:r>
            <a:r>
              <a:rPr lang="ru-RU" dirty="0" err="1" smtClean="0"/>
              <a:t>Огино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Как переводится имя </a:t>
            </a:r>
            <a:r>
              <a:rPr lang="ru-RU" dirty="0" err="1" smtClean="0"/>
              <a:t>Нигихаями</a:t>
            </a:r>
            <a:r>
              <a:rPr lang="ru-RU" dirty="0" smtClean="0"/>
              <a:t> </a:t>
            </a:r>
            <a:r>
              <a:rPr lang="ru-RU" dirty="0" err="1" smtClean="0"/>
              <a:t>Кохаку</a:t>
            </a:r>
            <a:r>
              <a:rPr lang="ru-RU" dirty="0" smtClean="0"/>
              <a:t> </a:t>
            </a:r>
            <a:r>
              <a:rPr lang="ru-RU" dirty="0" err="1" smtClean="0"/>
              <a:t>Нуси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Хозяин янтарной реки</a:t>
            </a:r>
            <a:endParaRPr lang="ru-RU" dirty="0"/>
          </a:p>
        </p:txBody>
      </p:sp>
      <p:pic>
        <p:nvPicPr>
          <p:cNvPr id="7" name="Содержимое 6" descr="хаку1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33400" y="1636911"/>
            <a:ext cx="3944938" cy="2169715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Дракон</a:t>
            </a:r>
            <a:endParaRPr lang="ru-RU" dirty="0"/>
          </a:p>
        </p:txBody>
      </p:sp>
      <p:pic>
        <p:nvPicPr>
          <p:cNvPr id="8" name="Содержимое 7" descr="хаку дракон.jpg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2488" y="1661632"/>
            <a:ext cx="3956050" cy="211233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зовут хозяйку «</a:t>
            </a:r>
            <a:r>
              <a:rPr lang="ru-RU" dirty="0" err="1" smtClean="0"/>
              <a:t>Абура-я</a:t>
            </a:r>
            <a:r>
              <a:rPr lang="ru-RU" dirty="0" smtClean="0"/>
              <a:t>»?</a:t>
            </a:r>
            <a:endParaRPr lang="ru-RU" dirty="0"/>
          </a:p>
        </p:txBody>
      </p:sp>
      <p:pic>
        <p:nvPicPr>
          <p:cNvPr id="5" name="Рисунок 4" descr="юбаба.jpg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l="31470" r="31470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err="1" smtClean="0"/>
              <a:t>Юбаба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это за персонаж?</a:t>
            </a:r>
            <a:endParaRPr lang="ru-RU" dirty="0"/>
          </a:p>
        </p:txBody>
      </p:sp>
      <p:pic>
        <p:nvPicPr>
          <p:cNvPr id="5" name="Рисунок 4" descr="безликий.jpg"/>
          <p:cNvPicPr>
            <a:picLocks noGrp="1" noChangeAspect="1"/>
          </p:cNvPicPr>
          <p:nvPr>
            <p:ph type="pic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368" r="24368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Безликий бог </a:t>
            </a:r>
            <a:r>
              <a:rPr lang="ru-RU" dirty="0" err="1" smtClean="0"/>
              <a:t>Каонаси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Кто такая </a:t>
            </a:r>
            <a:r>
              <a:rPr lang="ru-RU" dirty="0" err="1" smtClean="0"/>
              <a:t>Дзэниба</a:t>
            </a:r>
            <a:r>
              <a:rPr lang="ru-RU" dirty="0" smtClean="0"/>
              <a:t>?</a:t>
            </a:r>
            <a:endParaRPr lang="ru-RU" dirty="0"/>
          </a:p>
        </p:txBody>
      </p:sp>
      <p:pic>
        <p:nvPicPr>
          <p:cNvPr id="5" name="Рисунок 4" descr="дзэниба.jpg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l="31991" r="31991"/>
          <a:stretch>
            <a:fillRect/>
          </a:stretch>
        </p:blipFill>
        <p:spPr>
          <a:xfrm>
            <a:off x="755576" y="836712"/>
            <a:ext cx="3593976" cy="48006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Сестра-близнец колдуньи </a:t>
            </a:r>
            <a:r>
              <a:rPr lang="ru-RU" dirty="0" err="1" smtClean="0"/>
              <a:t>Юбабы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Что подарила </a:t>
            </a:r>
            <a:r>
              <a:rPr lang="ru-RU" dirty="0" err="1" smtClean="0"/>
              <a:t>Тихиро</a:t>
            </a:r>
            <a:r>
              <a:rPr lang="ru-RU" dirty="0" smtClean="0"/>
              <a:t> на прощание </a:t>
            </a:r>
            <a:r>
              <a:rPr lang="ru-RU" dirty="0" err="1" smtClean="0"/>
              <a:t>Дзэниба</a:t>
            </a:r>
            <a:r>
              <a:rPr lang="ru-RU" dirty="0" smtClean="0"/>
              <a:t>?</a:t>
            </a:r>
            <a:endParaRPr lang="ru-RU" dirty="0"/>
          </a:p>
        </p:txBody>
      </p:sp>
      <p:pic>
        <p:nvPicPr>
          <p:cNvPr id="5" name="Рисунок 4" descr="подарок для Тихиро.jpg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l="32057" r="32057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err="1" smtClean="0"/>
              <a:t>Резиночку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Кто такой дедушка </a:t>
            </a:r>
            <a:r>
              <a:rPr lang="ru-RU" dirty="0" err="1" smtClean="0"/>
              <a:t>Камадзи</a:t>
            </a:r>
            <a:r>
              <a:rPr lang="ru-RU" dirty="0" smtClean="0"/>
              <a:t>?</a:t>
            </a:r>
            <a:endParaRPr lang="ru-RU" dirty="0"/>
          </a:p>
        </p:txBody>
      </p:sp>
      <p:pic>
        <p:nvPicPr>
          <p:cNvPr id="5" name="Рисунок 4" descr="дедушка камадзи.jpg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l="31203" r="31203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err="1" smtClean="0"/>
              <a:t>Шестирукий</a:t>
            </a:r>
            <a:r>
              <a:rPr lang="ru-RU" dirty="0" smtClean="0"/>
              <a:t> истопник в банях </a:t>
            </a:r>
            <a:r>
              <a:rPr lang="ru-RU" dirty="0" err="1" smtClean="0"/>
              <a:t>Юбабы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Кем на самом деле оказался «Дух помоек»?</a:t>
            </a:r>
            <a:endParaRPr lang="ru-RU" dirty="0"/>
          </a:p>
        </p:txBody>
      </p:sp>
      <p:pic>
        <p:nvPicPr>
          <p:cNvPr id="5" name="Рисунок 4" descr="дух помоек.jpg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l="32063" r="32063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Речное божество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Что стало прообразом Ходячего замка </a:t>
            </a:r>
            <a:r>
              <a:rPr lang="ru-RU" dirty="0" err="1" smtClean="0"/>
              <a:t>Хаула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2000" b="1" dirty="0" smtClean="0"/>
              <a:t>Избушка на курьих ножках</a:t>
            </a:r>
            <a:endParaRPr lang="ru-RU" sz="2000" b="1" dirty="0"/>
          </a:p>
        </p:txBody>
      </p:sp>
      <p:pic>
        <p:nvPicPr>
          <p:cNvPr id="5" name="Содержимое 4" descr="избушка на курьих ножках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33400" y="1242417"/>
            <a:ext cx="3944938" cy="2958703"/>
          </a:xfrm>
        </p:spPr>
      </p:pic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Замок </a:t>
            </a:r>
            <a:r>
              <a:rPr lang="ru-RU" dirty="0" err="1" smtClean="0"/>
              <a:t>Хаула</a:t>
            </a:r>
            <a:endParaRPr lang="ru-RU" dirty="0"/>
          </a:p>
        </p:txBody>
      </p:sp>
      <p:pic>
        <p:nvPicPr>
          <p:cNvPr id="8" name="Содержимое 7" descr="ходячий замок.jpg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2488" y="1647387"/>
            <a:ext cx="3956050" cy="214082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кого превратила </a:t>
            </a:r>
            <a:r>
              <a:rPr lang="ru-RU" dirty="0" err="1" smtClean="0"/>
              <a:t>Дзэниба</a:t>
            </a:r>
            <a:r>
              <a:rPr lang="ru-RU" dirty="0" smtClean="0"/>
              <a:t> </a:t>
            </a:r>
            <a:r>
              <a:rPr lang="ru-RU" dirty="0" err="1" smtClean="0"/>
              <a:t>Бо</a:t>
            </a:r>
            <a:r>
              <a:rPr lang="ru-RU" dirty="0" smtClean="0"/>
              <a:t>?</a:t>
            </a:r>
            <a:endParaRPr lang="ru-RU" dirty="0"/>
          </a:p>
        </p:txBody>
      </p:sp>
      <p:pic>
        <p:nvPicPr>
          <p:cNvPr id="6" name="Содержимое 5" descr="бо крыса.jpg"/>
          <p:cNvPicPr>
            <a:picLocks noGrp="1" noChangeAspect="1"/>
          </p:cNvPicPr>
          <p:nvPr>
            <p:ph sz="half" idx="13"/>
          </p:nvPr>
        </p:nvPicPr>
        <p:blipFill>
          <a:blip r:embed="rId2"/>
          <a:stretch>
            <a:fillRect/>
          </a:stretch>
        </p:blipFill>
        <p:spPr>
          <a:xfrm>
            <a:off x="533400" y="1351961"/>
            <a:ext cx="3949700" cy="2130016"/>
          </a:xfrm>
        </p:spPr>
      </p:pic>
      <p:pic>
        <p:nvPicPr>
          <p:cNvPr id="5" name="Содержимое 4" descr="бо.jpg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2488" y="1337012"/>
            <a:ext cx="3948112" cy="215197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зовут родителей </a:t>
            </a:r>
            <a:r>
              <a:rPr lang="ru-RU" dirty="0" err="1" smtClean="0"/>
              <a:t>Тихиро</a:t>
            </a:r>
            <a:r>
              <a:rPr lang="ru-RU" dirty="0" smtClean="0"/>
              <a:t>?</a:t>
            </a:r>
            <a:endParaRPr lang="ru-RU" dirty="0"/>
          </a:p>
        </p:txBody>
      </p:sp>
      <p:pic>
        <p:nvPicPr>
          <p:cNvPr id="4" name="Содержимое 3" descr="родители тихиро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2794" y="816769"/>
            <a:ext cx="6096000" cy="3200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08920"/>
            <a:ext cx="8229600" cy="1143000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18254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 зовут главную героиню «Ходячего замка»?</a:t>
            </a:r>
            <a:endParaRPr lang="ru-RU" dirty="0"/>
          </a:p>
        </p:txBody>
      </p:sp>
      <p:pic>
        <p:nvPicPr>
          <p:cNvPr id="5" name="Рисунок 4" descr="София.jpg"/>
          <p:cNvPicPr>
            <a:picLocks noGrp="1" noChangeAspect="1"/>
          </p:cNvPicPr>
          <p:nvPr>
            <p:ph type="pic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1276" r="31276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211960" y="5445224"/>
            <a:ext cx="5486400" cy="804862"/>
          </a:xfrm>
        </p:spPr>
        <p:txBody>
          <a:bodyPr/>
          <a:lstStyle/>
          <a:p>
            <a:r>
              <a:rPr lang="ru-RU" dirty="0" err="1" smtClean="0"/>
              <a:t>Софи</a:t>
            </a:r>
            <a:r>
              <a:rPr lang="ru-RU" dirty="0" smtClean="0"/>
              <a:t> </a:t>
            </a:r>
            <a:r>
              <a:rPr lang="ru-RU" dirty="0" err="1" smtClean="0"/>
              <a:t>Хаттер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Фамилия </a:t>
            </a:r>
            <a:r>
              <a:rPr lang="ru-RU" dirty="0" err="1" smtClean="0"/>
              <a:t>Хаула</a:t>
            </a:r>
            <a:r>
              <a:rPr lang="ru-RU" dirty="0" smtClean="0"/>
              <a:t>?</a:t>
            </a:r>
            <a:endParaRPr lang="ru-RU" dirty="0"/>
          </a:p>
        </p:txBody>
      </p:sp>
      <p:pic>
        <p:nvPicPr>
          <p:cNvPr id="4" name="Содержимое 3" descr="хаул.jpg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l="27216" r="27216"/>
          <a:stretch>
            <a:fillRect/>
          </a:stretch>
        </p:blipFill>
        <p:spPr/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err="1" smtClean="0"/>
              <a:t>Пендрагон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Кто такой </a:t>
            </a:r>
            <a:r>
              <a:rPr lang="ru-RU" dirty="0" err="1" smtClean="0"/>
              <a:t>Кальцифер</a:t>
            </a:r>
            <a:r>
              <a:rPr lang="ru-RU" dirty="0" smtClean="0"/>
              <a:t>?</a:t>
            </a:r>
            <a:endParaRPr lang="ru-RU" dirty="0"/>
          </a:p>
        </p:txBody>
      </p:sp>
      <p:pic>
        <p:nvPicPr>
          <p:cNvPr id="5" name="Рисунок 4" descr="кальцифер.jpg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l="30776" r="30776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Огненный демон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Кто это?</a:t>
            </a:r>
            <a:endParaRPr lang="ru-RU" dirty="0"/>
          </a:p>
        </p:txBody>
      </p:sp>
      <p:pic>
        <p:nvPicPr>
          <p:cNvPr id="5" name="Рисунок 4" descr="ведьма пустоши.jpg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l="31013" r="31013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err="1" smtClean="0"/>
              <a:t>Ведьма-пустоши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Кто такой пугало – репка?</a:t>
            </a:r>
            <a:endParaRPr lang="ru-RU" dirty="0"/>
          </a:p>
        </p:txBody>
      </p:sp>
      <p:pic>
        <p:nvPicPr>
          <p:cNvPr id="5" name="Рисунок 4" descr="репка-пугало.jpg"/>
          <p:cNvPicPr>
            <a:picLocks noGrp="1" noChangeAspect="1"/>
          </p:cNvPicPr>
          <p:nvPr>
            <p:ph type="pic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998" r="21998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Заколдованный принц соседнего государства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зовут собаку?</a:t>
            </a:r>
            <a:endParaRPr lang="ru-RU" dirty="0"/>
          </a:p>
        </p:txBody>
      </p:sp>
      <p:pic>
        <p:nvPicPr>
          <p:cNvPr id="5" name="Рисунок 4" descr="хинн собака.jpg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l="32171" r="32171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err="1" smtClean="0"/>
              <a:t>Хинн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Кто такая мадам </a:t>
            </a:r>
            <a:r>
              <a:rPr lang="ru-RU" dirty="0" err="1" smtClean="0"/>
              <a:t>Сулиман</a:t>
            </a:r>
            <a:r>
              <a:rPr lang="ru-RU" dirty="0" smtClean="0"/>
              <a:t>?</a:t>
            </a:r>
            <a:endParaRPr lang="ru-RU" dirty="0"/>
          </a:p>
        </p:txBody>
      </p:sp>
      <p:pic>
        <p:nvPicPr>
          <p:cNvPr id="5" name="Рисунок 4" descr="мадам Сулиман.jpg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l="31545" r="31545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Главная волшебница Его Величества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537D0B"/>
      </a:dk2>
      <a:lt2>
        <a:srgbClr val="A9E257"/>
      </a:lt2>
      <a:accent1>
        <a:srgbClr val="38540A"/>
      </a:accent1>
      <a:accent2>
        <a:srgbClr val="31A274"/>
      </a:accent2>
      <a:accent3>
        <a:srgbClr val="236073"/>
      </a:accent3>
      <a:accent4>
        <a:srgbClr val="6C4D90"/>
      </a:accent4>
      <a:accent5>
        <a:srgbClr val="983C27"/>
      </a:accent5>
      <a:accent6>
        <a:srgbClr val="CD811F"/>
      </a:accent6>
      <a:hlink>
        <a:srgbClr val="293F06"/>
      </a:hlink>
      <a:folHlink>
        <a:srgbClr val="68883A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9759155-7935-4C61-A06C-C04380D1B16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44</TotalTime>
  <Words>177</Words>
  <Application>Microsoft Office PowerPoint</Application>
  <PresentationFormat>Экран (4:3)</PresentationFormat>
  <Paragraphs>42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5" baseType="lpstr">
      <vt:lpstr>Century Gothic</vt:lpstr>
      <vt:lpstr>Wingdings 3</vt:lpstr>
      <vt:lpstr>Сектор</vt:lpstr>
      <vt:lpstr>Викторина по мультфильмам  Хаяо Миядзаки</vt:lpstr>
      <vt:lpstr>Что стало прообразом Ходячего замка Хаула?</vt:lpstr>
      <vt:lpstr>Как зовут главную героиню «Ходячего замка»?</vt:lpstr>
      <vt:lpstr>Фамилия Хаула?</vt:lpstr>
      <vt:lpstr>Кто такой Кальцифер?</vt:lpstr>
      <vt:lpstr>Кто это?</vt:lpstr>
      <vt:lpstr>Кто такой пугало – репка?</vt:lpstr>
      <vt:lpstr>Как зовут собаку?</vt:lpstr>
      <vt:lpstr>Кто такая мадам Сулиман?</vt:lpstr>
      <vt:lpstr>Кто из известных американских актеров озвучивал Хаула в английской версии?</vt:lpstr>
      <vt:lpstr>Какая страна стала прообразом страны в «Ходячем замке»?</vt:lpstr>
      <vt:lpstr>Как имя и фамилия этой героини?</vt:lpstr>
      <vt:lpstr>Как переводится имя Нигихаями Кохаку Нуси?</vt:lpstr>
      <vt:lpstr>Как зовут хозяйку «Абура-я»?</vt:lpstr>
      <vt:lpstr>Что это за персонаж?</vt:lpstr>
      <vt:lpstr>Кто такая Дзэниба?</vt:lpstr>
      <vt:lpstr>Что подарила Тихиро на прощание Дзэниба?</vt:lpstr>
      <vt:lpstr>Кто такой дедушка Камадзи?</vt:lpstr>
      <vt:lpstr>Кем на самом деле оказался «Дух помоек»?</vt:lpstr>
      <vt:lpstr>В кого превратила Дзэниба Бо?</vt:lpstr>
      <vt:lpstr>Как зовут родителей Тихиро?</vt:lpstr>
      <vt:lpstr>Спасибо за внимание!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 по мультфильмам  Хаяо Миядзаки</dc:title>
  <dc:creator>Аня</dc:creator>
  <cp:lastModifiedBy>Анастасия</cp:lastModifiedBy>
  <cp:revision>6</cp:revision>
  <dcterms:created xsi:type="dcterms:W3CDTF">2016-05-15T21:34:22Z</dcterms:created>
  <dcterms:modified xsi:type="dcterms:W3CDTF">2017-06-06T14:31:13Z</dcterms:modified>
</cp:coreProperties>
</file>