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7543800" cy="2593975"/>
          </a:xfrm>
        </p:spPr>
        <p:txBody>
          <a:bodyPr/>
          <a:lstStyle/>
          <a:p>
            <a:r>
              <a:rPr lang="ru-RU" dirty="0" smtClean="0"/>
              <a:t>Любишь ли ты читать?</a:t>
            </a:r>
            <a:endParaRPr lang="ru-RU" dirty="0"/>
          </a:p>
        </p:txBody>
      </p:sp>
      <p:pic>
        <p:nvPicPr>
          <p:cNvPr id="1026" name="Picture 2" descr="C:\Users\Настя\Desktop\WorldSkills\книг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448" y="2492895"/>
            <a:ext cx="3993299" cy="399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43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стя\Desktop\WorldSkills\комп и т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183"/>
            <a:ext cx="8017145" cy="276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я\Desktop\WorldSkills\сломаный ком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285" y="3068961"/>
            <a:ext cx="4607429" cy="368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75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Книги - наши друзья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стя\Desktop\WorldSkills\дети с книг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2" y="1772816"/>
            <a:ext cx="3293989" cy="44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стя\Desktop\WorldSkills\дети с книгой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1768"/>
            <a:ext cx="388843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86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появления книги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стя\Desktop\WorldSkills\надписи на скалах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82"/>
          <a:stretch/>
        </p:blipFill>
        <p:spPr bwMode="auto">
          <a:xfrm>
            <a:off x="179512" y="1363468"/>
            <a:ext cx="3528392" cy="221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стя\Desktop\WorldSkills\дощечки из глин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39475"/>
            <a:ext cx="4292374" cy="225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стя\Desktop\WorldSkills\пергамен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62" y="3584618"/>
            <a:ext cx="5424930" cy="285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68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История появления книги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стя\Desktop\WorldSkills\берест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2" t="19810" r="7861" b="32826"/>
          <a:stretch/>
        </p:blipFill>
        <p:spPr bwMode="auto">
          <a:xfrm>
            <a:off x="323528" y="1338917"/>
            <a:ext cx="494713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стя\Desktop\WorldSkills\папирус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" y="3491807"/>
            <a:ext cx="661987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942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стя\Desktop\WorldSkills\печаь кни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25" y="332656"/>
            <a:ext cx="8460432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760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стя\Desktop\WorldSkills\заклад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635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71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</TotalTime>
  <Words>16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Соседство</vt:lpstr>
      <vt:lpstr>Любишь ли ты читать?</vt:lpstr>
      <vt:lpstr>Презентация PowerPoint</vt:lpstr>
      <vt:lpstr>Книги - наши друзья</vt:lpstr>
      <vt:lpstr>История появления книги </vt:lpstr>
      <vt:lpstr>История появления книги </vt:lpstr>
      <vt:lpstr>Презентация PowerPoint</vt:lpstr>
      <vt:lpstr>Закладка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Любишь ли ты читать?</dc:title>
  <dc:creator>Настя</dc:creator>
  <cp:lastModifiedBy>Настя</cp:lastModifiedBy>
  <cp:revision>2</cp:revision>
  <dcterms:created xsi:type="dcterms:W3CDTF">2017-06-06T06:50:47Z</dcterms:created>
  <dcterms:modified xsi:type="dcterms:W3CDTF">2017-06-06T07:05:01Z</dcterms:modified>
</cp:coreProperties>
</file>