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67" r:id="rId10"/>
    <p:sldId id="268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D78D484-8671-4B27-B3FA-F94D7CBBDA49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45600F-8E4F-4D21-85C4-CE2C03EF2B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Вода на планете Земля.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rpp.nashaucheba.ru/pars_docs/refs/155/154252/img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Это </a:t>
            </a:r>
            <a:r>
              <a:rPr lang="ru-RU" sz="2400" dirty="0" err="1" smtClean="0"/>
              <a:t>интересно:Арктика</a:t>
            </a:r>
            <a:r>
              <a:rPr lang="ru-RU" sz="2400" dirty="0" smtClean="0"/>
              <a:t> – Северный полюс и</a:t>
            </a:r>
            <a:br>
              <a:rPr lang="ru-RU" sz="2400" dirty="0" smtClean="0"/>
            </a:br>
            <a:r>
              <a:rPr lang="ru-RU" sz="2400" dirty="0" smtClean="0"/>
              <a:t>Антарктида – Южный полюс. Они полностью покрыты льдом.</a:t>
            </a:r>
            <a:endParaRPr lang="ru-RU" sz="2400" dirty="0"/>
          </a:p>
        </p:txBody>
      </p:sp>
      <p:pic>
        <p:nvPicPr>
          <p:cNvPr id="5" name="Содержимое 4" descr="арктика северный полюс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857364"/>
            <a:ext cx="4095778" cy="3071834"/>
          </a:xfrm>
        </p:spPr>
      </p:pic>
      <p:pic>
        <p:nvPicPr>
          <p:cNvPr id="6" name="Содержимое 5" descr="антарктида южный полюс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714876" y="2071678"/>
            <a:ext cx="3871914" cy="387191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oeko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71538" y="1357298"/>
            <a:ext cx="7079496" cy="471966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215423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Вода покрывает три четверти поверхности Земли, и почти все ее запасы сконцентрированы в океанах и морях. Остальные, весьма незначительные, запасы находятся в атмосфере в виде пара или сосредоточены на полюсах планеты в виде льда. Основная масса используемой человеком воды — это вода рек и озер, а также грунтовые воды, накопившиеся под землей в результате просачивания сквозь горные породы.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вода на земле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54227" y="2000240"/>
            <a:ext cx="4775227" cy="477522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Q\Desktop\сколько воды на земл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Q\Desktop\0027-027-Tri-sostojanija-vo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35761"/>
            <a:ext cx="714380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Вода на Земле бывает соленая и пресная</a:t>
            </a:r>
            <a:endParaRPr lang="ru-RU" dirty="0"/>
          </a:p>
        </p:txBody>
      </p:sp>
      <p:pic>
        <p:nvPicPr>
          <p:cNvPr id="31746" name="Picture 2" descr="C:\Users\Q\Desktop\пресна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29510" cy="725470"/>
          </a:xfrm>
        </p:spPr>
        <p:txBody>
          <a:bodyPr/>
          <a:lstStyle/>
          <a:p>
            <a:r>
              <a:rPr lang="ru-RU" dirty="0" smtClean="0"/>
              <a:t>Соленая вода это моря и океаны</a:t>
            </a:r>
            <a:endParaRPr lang="ru-RU" dirty="0"/>
          </a:p>
        </p:txBody>
      </p:sp>
      <p:pic>
        <p:nvPicPr>
          <p:cNvPr id="5" name="Содержимое 4" descr="океан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142984"/>
            <a:ext cx="4618836" cy="3214710"/>
          </a:xfrm>
        </p:spPr>
      </p:pic>
      <p:pic>
        <p:nvPicPr>
          <p:cNvPr id="6" name="Содержимое 5" descr="волны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14810" y="3357562"/>
            <a:ext cx="4108445" cy="306706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32951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происходит круговорот воды?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arenda-avtovyshki-v-moskve.ru/barofafufe/27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8215370" cy="58013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человек состоит из вод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642918"/>
            <a:ext cx="7048549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ds02.infourok.ru/uploads/ex/046f/0000046e-f3775f1f/4/hello_html_7566b14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7"/>
            <a:ext cx="7572428" cy="5679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186</TotalTime>
  <Words>100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Вода на планете Земля.</vt:lpstr>
      <vt:lpstr>Вода покрывает три четверти поверхности Земли, и почти все ее запасы сконцентрированы в океанах и морях. Остальные, весьма незначительные, запасы находятся в атмосфере в виде пара или сосредоточены на полюсах планеты в виде льда. Основная масса используемой человеком воды — это вода рек и озер, а также грунтовые воды, накопившиеся под землей в результате просачивания сквозь горные породы.  </vt:lpstr>
      <vt:lpstr>Слайд 3</vt:lpstr>
      <vt:lpstr>Слайд 4</vt:lpstr>
      <vt:lpstr>Вода на Земле бывает соленая и пресная</vt:lpstr>
      <vt:lpstr>Соленая вода это моря и океаны</vt:lpstr>
      <vt:lpstr>Как происходит круговорот воды? </vt:lpstr>
      <vt:lpstr>Слайд 8</vt:lpstr>
      <vt:lpstr>Слайд 9</vt:lpstr>
      <vt:lpstr>Слайд 10</vt:lpstr>
      <vt:lpstr>Это интересно:Арктика – Северный полюс и Антарктида – Южный полюс. Они полностью покрыты льдом.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на планете Земле.</dc:title>
  <dc:creator>Q</dc:creator>
  <cp:lastModifiedBy>Q</cp:lastModifiedBy>
  <cp:revision>19</cp:revision>
  <dcterms:created xsi:type="dcterms:W3CDTF">2016-12-05T16:18:29Z</dcterms:created>
  <dcterms:modified xsi:type="dcterms:W3CDTF">2016-12-05T19:25:15Z</dcterms:modified>
</cp:coreProperties>
</file>