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58" r:id="rId3"/>
    <p:sldId id="257" r:id="rId4"/>
    <p:sldId id="271" r:id="rId5"/>
    <p:sldId id="268" r:id="rId6"/>
    <p:sldId id="265" r:id="rId7"/>
    <p:sldId id="269" r:id="rId8"/>
    <p:sldId id="273" r:id="rId9"/>
    <p:sldId id="266" r:id="rId10"/>
    <p:sldId id="270" r:id="rId11"/>
    <p:sldId id="279" r:id="rId12"/>
    <p:sldId id="277" r:id="rId13"/>
    <p:sldId id="27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854" autoAdjust="0"/>
  </p:normalViewPr>
  <p:slideViewPr>
    <p:cSldViewPr>
      <p:cViewPr varScale="1">
        <p:scale>
          <a:sx n="91" d="100"/>
          <a:sy n="91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A899B-7D1C-4B48-B077-E1243DA5BA9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CB683C-7A21-4B84-A6F7-8B349E17D16A}">
      <dgm:prSet phldrT="[Текст]" custT="1"/>
      <dgm:spPr/>
      <dgm:t>
        <a:bodyPr/>
        <a:lstStyle/>
        <a:p>
          <a:r>
            <a:rPr lang="ru-RU" sz="1400" dirty="0" smtClean="0"/>
            <a:t>Природа родного края</a:t>
          </a:r>
          <a:endParaRPr lang="ru-RU" sz="1400" dirty="0"/>
        </a:p>
      </dgm:t>
    </dgm:pt>
    <dgm:pt modelId="{1572F863-F19E-425E-9408-73E6473DDBED}" type="parTrans" cxnId="{AEFE590B-C069-45BE-975C-145F7DE7D671}">
      <dgm:prSet/>
      <dgm:spPr/>
      <dgm:t>
        <a:bodyPr/>
        <a:lstStyle/>
        <a:p>
          <a:endParaRPr lang="ru-RU"/>
        </a:p>
      </dgm:t>
    </dgm:pt>
    <dgm:pt modelId="{6211FF26-0A80-4BC3-BCC7-EBB5127F7B03}" type="sibTrans" cxnId="{AEFE590B-C069-45BE-975C-145F7DE7D671}">
      <dgm:prSet/>
      <dgm:spPr/>
      <dgm:t>
        <a:bodyPr/>
        <a:lstStyle/>
        <a:p>
          <a:endParaRPr lang="ru-RU"/>
        </a:p>
      </dgm:t>
    </dgm:pt>
    <dgm:pt modelId="{E96F9D31-FCF9-47FB-BEB4-199B6D3BE5AA}">
      <dgm:prSet phldrT="[Текст]" custT="1"/>
      <dgm:spPr/>
      <dgm:t>
        <a:bodyPr/>
        <a:lstStyle/>
        <a:p>
          <a:r>
            <a:rPr lang="ru-RU" sz="1100" dirty="0" smtClean="0"/>
            <a:t>Художественная литература</a:t>
          </a:r>
          <a:endParaRPr lang="ru-RU" sz="1100" dirty="0"/>
        </a:p>
      </dgm:t>
    </dgm:pt>
    <dgm:pt modelId="{FAE797E8-DA9B-4665-AB94-493E50E0D5F3}" type="parTrans" cxnId="{863E9A7B-C920-4073-8A6E-AFEDE8CC2A30}">
      <dgm:prSet/>
      <dgm:spPr/>
      <dgm:t>
        <a:bodyPr/>
        <a:lstStyle/>
        <a:p>
          <a:endParaRPr lang="ru-RU"/>
        </a:p>
      </dgm:t>
    </dgm:pt>
    <dgm:pt modelId="{E5C22BB6-D231-4277-8B39-93B73531A2C2}" type="sibTrans" cxnId="{863E9A7B-C920-4073-8A6E-AFEDE8CC2A30}">
      <dgm:prSet/>
      <dgm:spPr/>
      <dgm:t>
        <a:bodyPr/>
        <a:lstStyle/>
        <a:p>
          <a:endParaRPr lang="ru-RU"/>
        </a:p>
      </dgm:t>
    </dgm:pt>
    <dgm:pt modelId="{E15E4930-15AA-42C0-A707-6C8DD299520D}">
      <dgm:prSet phldrT="[Текст]" custT="1"/>
      <dgm:spPr/>
      <dgm:t>
        <a:bodyPr/>
        <a:lstStyle/>
        <a:p>
          <a:r>
            <a:rPr lang="ru-RU" sz="1200" dirty="0" smtClean="0"/>
            <a:t>Устное народное творчество</a:t>
          </a:r>
          <a:endParaRPr lang="ru-RU" sz="1200" dirty="0"/>
        </a:p>
      </dgm:t>
    </dgm:pt>
    <dgm:pt modelId="{DE875AC5-A411-40AD-B7B0-79F85165CDBF}" type="parTrans" cxnId="{5B01B91E-DFE0-4C12-9C0D-81D723189B43}">
      <dgm:prSet/>
      <dgm:spPr/>
      <dgm:t>
        <a:bodyPr/>
        <a:lstStyle/>
        <a:p>
          <a:endParaRPr lang="ru-RU"/>
        </a:p>
      </dgm:t>
    </dgm:pt>
    <dgm:pt modelId="{09855CE0-A438-4F4B-AB50-4D770A8806CE}" type="sibTrans" cxnId="{5B01B91E-DFE0-4C12-9C0D-81D723189B43}">
      <dgm:prSet/>
      <dgm:spPr/>
      <dgm:t>
        <a:bodyPr/>
        <a:lstStyle/>
        <a:p>
          <a:endParaRPr lang="ru-RU"/>
        </a:p>
      </dgm:t>
    </dgm:pt>
    <dgm:pt modelId="{928ED507-B99E-4D1E-BD4B-3D55810B47F9}">
      <dgm:prSet phldrT="[Текст]" custT="1"/>
      <dgm:spPr/>
      <dgm:t>
        <a:bodyPr/>
        <a:lstStyle/>
        <a:p>
          <a:r>
            <a:rPr lang="ru-RU" sz="1100" dirty="0" smtClean="0"/>
            <a:t>Праздники, развлечения, народные игры</a:t>
          </a:r>
          <a:endParaRPr lang="ru-RU" sz="1100" dirty="0"/>
        </a:p>
      </dgm:t>
    </dgm:pt>
    <dgm:pt modelId="{8FC42D77-6089-42F1-AA1B-8B45E6FC1BDC}" type="parTrans" cxnId="{338D01FC-8E22-46FD-8476-C3A5B2C8C35D}">
      <dgm:prSet/>
      <dgm:spPr/>
      <dgm:t>
        <a:bodyPr/>
        <a:lstStyle/>
        <a:p>
          <a:endParaRPr lang="ru-RU"/>
        </a:p>
      </dgm:t>
    </dgm:pt>
    <dgm:pt modelId="{C614E01A-A4F6-407A-AD38-5B987F6E00C3}" type="sibTrans" cxnId="{338D01FC-8E22-46FD-8476-C3A5B2C8C35D}">
      <dgm:prSet/>
      <dgm:spPr/>
      <dgm:t>
        <a:bodyPr/>
        <a:lstStyle/>
        <a:p>
          <a:endParaRPr lang="ru-RU"/>
        </a:p>
      </dgm:t>
    </dgm:pt>
    <dgm:pt modelId="{03EDA7AF-9D35-4E43-96DA-380D39B43EEC}">
      <dgm:prSet phldrT="[Текст]" custT="1"/>
      <dgm:spPr/>
      <dgm:t>
        <a:bodyPr/>
        <a:lstStyle/>
        <a:p>
          <a:r>
            <a:rPr lang="ru-RU" sz="1400" dirty="0" err="1" smtClean="0"/>
            <a:t>Окружа</a:t>
          </a:r>
          <a:endParaRPr lang="ru-RU" sz="1400" dirty="0" smtClean="0"/>
        </a:p>
        <a:p>
          <a:r>
            <a:rPr lang="ru-RU" sz="1400" dirty="0" err="1" smtClean="0"/>
            <a:t>ющий</a:t>
          </a:r>
          <a:r>
            <a:rPr lang="ru-RU" sz="1400" dirty="0" smtClean="0"/>
            <a:t> нас мир</a:t>
          </a:r>
          <a:endParaRPr lang="ru-RU" sz="1400" dirty="0"/>
        </a:p>
      </dgm:t>
    </dgm:pt>
    <dgm:pt modelId="{BA5290CB-0CF9-44BA-B8A7-C36D6C437B4C}" type="parTrans" cxnId="{337A835A-6019-4A42-BFC8-821C75C65CC3}">
      <dgm:prSet/>
      <dgm:spPr/>
      <dgm:t>
        <a:bodyPr/>
        <a:lstStyle/>
        <a:p>
          <a:endParaRPr lang="ru-RU"/>
        </a:p>
      </dgm:t>
    </dgm:pt>
    <dgm:pt modelId="{EEF8383A-3354-46E5-8647-392D2FCD817E}" type="sibTrans" cxnId="{337A835A-6019-4A42-BFC8-821C75C65CC3}">
      <dgm:prSet/>
      <dgm:spPr/>
      <dgm:t>
        <a:bodyPr/>
        <a:lstStyle/>
        <a:p>
          <a:endParaRPr lang="ru-RU"/>
        </a:p>
      </dgm:t>
    </dgm:pt>
    <dgm:pt modelId="{972370A8-BADF-4B2F-9B50-4814E1658FC8}">
      <dgm:prSet custT="1"/>
      <dgm:spPr/>
      <dgm:t>
        <a:bodyPr/>
        <a:lstStyle/>
        <a:p>
          <a:r>
            <a:rPr lang="ru-RU" sz="1400" dirty="0" smtClean="0"/>
            <a:t>Моя Родина-Россия</a:t>
          </a:r>
          <a:endParaRPr lang="ru-RU" sz="1400" dirty="0"/>
        </a:p>
      </dgm:t>
    </dgm:pt>
    <dgm:pt modelId="{DF02B983-3814-4A02-A441-7B070C57AE26}" type="parTrans" cxnId="{A962AAC5-9BE7-449B-A492-5D2F97FFD8D3}">
      <dgm:prSet/>
      <dgm:spPr/>
      <dgm:t>
        <a:bodyPr/>
        <a:lstStyle/>
        <a:p>
          <a:endParaRPr lang="ru-RU"/>
        </a:p>
      </dgm:t>
    </dgm:pt>
    <dgm:pt modelId="{5984D084-E833-497C-8D1E-5D22F5694045}" type="sibTrans" cxnId="{A962AAC5-9BE7-449B-A492-5D2F97FFD8D3}">
      <dgm:prSet/>
      <dgm:spPr/>
      <dgm:t>
        <a:bodyPr/>
        <a:lstStyle/>
        <a:p>
          <a:endParaRPr lang="ru-RU"/>
        </a:p>
      </dgm:t>
    </dgm:pt>
    <dgm:pt modelId="{A7504639-16B4-43E4-9221-3EA2BA2E6130}">
      <dgm:prSet custT="1"/>
      <dgm:spPr/>
      <dgm:t>
        <a:bodyPr/>
        <a:lstStyle/>
        <a:p>
          <a:r>
            <a:rPr lang="ru-RU" sz="1600" dirty="0" smtClean="0"/>
            <a:t>Семья</a:t>
          </a:r>
          <a:endParaRPr lang="ru-RU" sz="1600" dirty="0"/>
        </a:p>
      </dgm:t>
    </dgm:pt>
    <dgm:pt modelId="{DC972D6C-70F7-4B47-A113-009580FEE327}" type="parTrans" cxnId="{AED1BF9C-0104-4F0A-97D1-693D34EB96C4}">
      <dgm:prSet/>
      <dgm:spPr/>
      <dgm:t>
        <a:bodyPr/>
        <a:lstStyle/>
        <a:p>
          <a:endParaRPr lang="ru-RU"/>
        </a:p>
      </dgm:t>
    </dgm:pt>
    <dgm:pt modelId="{7A5EC196-09DD-46DC-A2E2-7E1E84E3D801}" type="sibTrans" cxnId="{AED1BF9C-0104-4F0A-97D1-693D34EB96C4}">
      <dgm:prSet/>
      <dgm:spPr/>
      <dgm:t>
        <a:bodyPr/>
        <a:lstStyle/>
        <a:p>
          <a:endParaRPr lang="ru-RU"/>
        </a:p>
      </dgm:t>
    </dgm:pt>
    <dgm:pt modelId="{2657D8CE-2E7A-4481-8CF0-9C53B48786DE}" type="pres">
      <dgm:prSet presAssocID="{2DDA899B-7D1C-4B48-B077-E1243DA5BA9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8FD499-B000-4F84-BA56-46EB8E058924}" type="pres">
      <dgm:prSet presAssocID="{87CB683C-7A21-4B84-A6F7-8B349E17D16A}" presName="node" presStyleLbl="node1" presStyleIdx="0" presStyleCnt="7" custRadScaleRad="82272" custRadScaleInc="123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FC44D5-772C-4F8C-A723-6F544F1FBED6}" type="pres">
      <dgm:prSet presAssocID="{6211FF26-0A80-4BC3-BCC7-EBB5127F7B03}" presName="sibTrans" presStyleLbl="sibTrans2D1" presStyleIdx="0" presStyleCnt="7" custScaleX="117289"/>
      <dgm:spPr/>
      <dgm:t>
        <a:bodyPr/>
        <a:lstStyle/>
        <a:p>
          <a:endParaRPr lang="ru-RU"/>
        </a:p>
      </dgm:t>
    </dgm:pt>
    <dgm:pt modelId="{307FBC3F-238A-4ACF-8540-C7FD7197DE75}" type="pres">
      <dgm:prSet presAssocID="{6211FF26-0A80-4BC3-BCC7-EBB5127F7B03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F6C7F246-C1ED-4388-BB6E-C4D4C0DCAD18}" type="pres">
      <dgm:prSet presAssocID="{E96F9D31-FCF9-47FB-BEB4-199B6D3BE5AA}" presName="node" presStyleLbl="node1" presStyleIdx="1" presStyleCnt="7" custRadScaleRad="100497" custRadScaleInc="161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AA53A-7B51-4D75-8E58-D118B0D3E952}" type="pres">
      <dgm:prSet presAssocID="{E5C22BB6-D231-4277-8B39-93B73531A2C2}" presName="sibTrans" presStyleLbl="sibTrans2D1" presStyleIdx="1" presStyleCnt="7" custScaleX="135572"/>
      <dgm:spPr/>
      <dgm:t>
        <a:bodyPr/>
        <a:lstStyle/>
        <a:p>
          <a:endParaRPr lang="ru-RU"/>
        </a:p>
      </dgm:t>
    </dgm:pt>
    <dgm:pt modelId="{703A12DC-A416-4A68-B6A1-1A581264B177}" type="pres">
      <dgm:prSet presAssocID="{E5C22BB6-D231-4277-8B39-93B73531A2C2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0FEC7578-0122-4D32-98FA-428EE77C240B}" type="pres">
      <dgm:prSet presAssocID="{E15E4930-15AA-42C0-A707-6C8DD299520D}" presName="node" presStyleLbl="node1" presStyleIdx="2" presStyleCnt="7" custRadScaleRad="90966" custRadScaleInc="189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FA85A-1F43-4752-A124-6B6FC62B0A05}" type="pres">
      <dgm:prSet presAssocID="{09855CE0-A438-4F4B-AB50-4D770A8806CE}" presName="sibTrans" presStyleLbl="sibTrans2D1" presStyleIdx="2" presStyleCnt="7" custScaleX="123538" custLinFactNeighborX="-2194" custLinFactNeighborY="11703"/>
      <dgm:spPr/>
      <dgm:t>
        <a:bodyPr/>
        <a:lstStyle/>
        <a:p>
          <a:endParaRPr lang="ru-RU"/>
        </a:p>
      </dgm:t>
    </dgm:pt>
    <dgm:pt modelId="{75858C00-B62D-4124-9796-B68BF0ACBB51}" type="pres">
      <dgm:prSet presAssocID="{09855CE0-A438-4F4B-AB50-4D770A8806CE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7A0B1688-D607-4A8B-B12E-E19C13356FEB}" type="pres">
      <dgm:prSet presAssocID="{928ED507-B99E-4D1E-BD4B-3D55810B47F9}" presName="node" presStyleLbl="node1" presStyleIdx="3" presStyleCnt="7" custRadScaleRad="98179" custRadScaleInc="237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7CF217-2C69-4B45-B9A3-E653F480D690}" type="pres">
      <dgm:prSet presAssocID="{C614E01A-A4F6-407A-AD38-5B987F6E00C3}" presName="sibTrans" presStyleLbl="sibTrans2D1" presStyleIdx="3" presStyleCnt="7" custAng="19702696" custScaleX="50343" custLinFactY="100000" custLinFactNeighborX="-64584" custLinFactNeighborY="129462"/>
      <dgm:spPr/>
      <dgm:t>
        <a:bodyPr/>
        <a:lstStyle/>
        <a:p>
          <a:endParaRPr lang="ru-RU"/>
        </a:p>
      </dgm:t>
    </dgm:pt>
    <dgm:pt modelId="{4110FC99-89C3-41ED-B257-02874494FCF3}" type="pres">
      <dgm:prSet presAssocID="{C614E01A-A4F6-407A-AD38-5B987F6E00C3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BA93B1D0-ACD0-4C34-8D7C-FD9A8854C2A5}" type="pres">
      <dgm:prSet presAssocID="{03EDA7AF-9D35-4E43-96DA-380D39B43EEC}" presName="node" presStyleLbl="node1" presStyleIdx="4" presStyleCnt="7" custRadScaleRad="94850" custRadScaleInc="4350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027AD-0CA9-4A77-95E9-8547ACB2B2FA}" type="pres">
      <dgm:prSet presAssocID="{EEF8383A-3354-46E5-8647-392D2FCD817E}" presName="sibTrans" presStyleLbl="sibTrans2D1" presStyleIdx="4" presStyleCnt="7" custAng="18528130" custScaleX="181863" custLinFactX="-7698" custLinFactY="100000" custLinFactNeighborX="-100000" custLinFactNeighborY="132685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B471943F-EEE0-4EFC-81E0-A6977C063BBA}" type="pres">
      <dgm:prSet presAssocID="{EEF8383A-3354-46E5-8647-392D2FCD817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973884D1-5309-4014-8DB1-326FADA8946B}" type="pres">
      <dgm:prSet presAssocID="{972370A8-BADF-4B2F-9B50-4814E1658FC8}" presName="node" presStyleLbl="node1" presStyleIdx="5" presStyleCnt="7" custRadScaleRad="9123" custRadScaleInc="-291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061D7-698A-4ABC-AD5C-B814012FF413}" type="pres">
      <dgm:prSet presAssocID="{5984D084-E833-497C-8D1E-5D22F5694045}" presName="sibTrans" presStyleLbl="sibTrans2D1" presStyleIdx="5" presStyleCnt="7" custAng="7132511" custScaleX="72593" custLinFactX="-16757" custLinFactY="-100000" custLinFactNeighborX="-100000" custLinFactNeighborY="-120169"/>
      <dgm:spPr/>
      <dgm:t>
        <a:bodyPr/>
        <a:lstStyle/>
        <a:p>
          <a:endParaRPr lang="ru-RU"/>
        </a:p>
      </dgm:t>
    </dgm:pt>
    <dgm:pt modelId="{B815099E-F224-4D7E-8C95-704B4F34AC46}" type="pres">
      <dgm:prSet presAssocID="{5984D084-E833-497C-8D1E-5D22F5694045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1B0AC2C9-7AC3-4C14-A3FD-041969E67B64}" type="pres">
      <dgm:prSet presAssocID="{A7504639-16B4-43E4-9221-3EA2BA2E6130}" presName="node" presStyleLbl="node1" presStyleIdx="6" presStyleCnt="7" custScaleY="99999" custRadScaleRad="118630" custRadScaleInc="-179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A6687-BDE5-444B-8030-E57832167646}" type="pres">
      <dgm:prSet presAssocID="{7A5EC196-09DD-46DC-A2E2-7E1E84E3D801}" presName="sibTrans" presStyleLbl="sibTrans2D1" presStyleIdx="6" presStyleCnt="7" custAng="12484351" custFlipHor="1" custScaleX="37002" custLinFactY="-100000" custLinFactNeighborX="44888" custLinFactNeighborY="-130809"/>
      <dgm:spPr/>
      <dgm:t>
        <a:bodyPr/>
        <a:lstStyle/>
        <a:p>
          <a:endParaRPr lang="ru-RU"/>
        </a:p>
      </dgm:t>
    </dgm:pt>
    <dgm:pt modelId="{49B5714E-6D95-4E62-969C-DE38674FC489}" type="pres">
      <dgm:prSet presAssocID="{7A5EC196-09DD-46DC-A2E2-7E1E84E3D801}" presName="connectorText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F663C756-259A-4E68-80B4-1AA8B6D37404}" type="presOf" srcId="{09855CE0-A438-4F4B-AB50-4D770A8806CE}" destId="{EA8FA85A-1F43-4752-A124-6B6FC62B0A05}" srcOrd="0" destOrd="0" presId="urn:microsoft.com/office/officeart/2005/8/layout/cycle2"/>
    <dgm:cxn modelId="{77273191-8AE2-43CD-BF67-34AD7BDBBD73}" type="presOf" srcId="{EEF8383A-3354-46E5-8647-392D2FCD817E}" destId="{B471943F-EEE0-4EFC-81E0-A6977C063BBA}" srcOrd="1" destOrd="0" presId="urn:microsoft.com/office/officeart/2005/8/layout/cycle2"/>
    <dgm:cxn modelId="{A6891050-24BE-40F7-B211-B1C9CC556EE4}" type="presOf" srcId="{972370A8-BADF-4B2F-9B50-4814E1658FC8}" destId="{973884D1-5309-4014-8DB1-326FADA8946B}" srcOrd="0" destOrd="0" presId="urn:microsoft.com/office/officeart/2005/8/layout/cycle2"/>
    <dgm:cxn modelId="{7A790DEA-9DE7-4BF2-89DA-050AF277D338}" type="presOf" srcId="{C614E01A-A4F6-407A-AD38-5B987F6E00C3}" destId="{9B7CF217-2C69-4B45-B9A3-E653F480D690}" srcOrd="0" destOrd="0" presId="urn:microsoft.com/office/officeart/2005/8/layout/cycle2"/>
    <dgm:cxn modelId="{863E9A7B-C920-4073-8A6E-AFEDE8CC2A30}" srcId="{2DDA899B-7D1C-4B48-B077-E1243DA5BA98}" destId="{E96F9D31-FCF9-47FB-BEB4-199B6D3BE5AA}" srcOrd="1" destOrd="0" parTransId="{FAE797E8-DA9B-4665-AB94-493E50E0D5F3}" sibTransId="{E5C22BB6-D231-4277-8B39-93B73531A2C2}"/>
    <dgm:cxn modelId="{4B6950D7-57B2-4DE7-9383-732ABFF2191A}" type="presOf" srcId="{6211FF26-0A80-4BC3-BCC7-EBB5127F7B03}" destId="{307FBC3F-238A-4ACF-8540-C7FD7197DE75}" srcOrd="1" destOrd="0" presId="urn:microsoft.com/office/officeart/2005/8/layout/cycle2"/>
    <dgm:cxn modelId="{CC3A46BC-221A-4B6D-9355-D3951091E4A8}" type="presOf" srcId="{928ED507-B99E-4D1E-BD4B-3D55810B47F9}" destId="{7A0B1688-D607-4A8B-B12E-E19C13356FEB}" srcOrd="0" destOrd="0" presId="urn:microsoft.com/office/officeart/2005/8/layout/cycle2"/>
    <dgm:cxn modelId="{3525F65B-B3BF-4B21-96CB-2228A1A5EF4A}" type="presOf" srcId="{87CB683C-7A21-4B84-A6F7-8B349E17D16A}" destId="{F68FD499-B000-4F84-BA56-46EB8E058924}" srcOrd="0" destOrd="0" presId="urn:microsoft.com/office/officeart/2005/8/layout/cycle2"/>
    <dgm:cxn modelId="{6347C7DB-6411-45EE-BFC8-B1D944C417C2}" type="presOf" srcId="{7A5EC196-09DD-46DC-A2E2-7E1E84E3D801}" destId="{2ADA6687-BDE5-444B-8030-E57832167646}" srcOrd="0" destOrd="0" presId="urn:microsoft.com/office/officeart/2005/8/layout/cycle2"/>
    <dgm:cxn modelId="{A900D395-AF49-4D75-83F8-6EE05FECB4C1}" type="presOf" srcId="{03EDA7AF-9D35-4E43-96DA-380D39B43EEC}" destId="{BA93B1D0-ACD0-4C34-8D7C-FD9A8854C2A5}" srcOrd="0" destOrd="0" presId="urn:microsoft.com/office/officeart/2005/8/layout/cycle2"/>
    <dgm:cxn modelId="{337A835A-6019-4A42-BFC8-821C75C65CC3}" srcId="{2DDA899B-7D1C-4B48-B077-E1243DA5BA98}" destId="{03EDA7AF-9D35-4E43-96DA-380D39B43EEC}" srcOrd="4" destOrd="0" parTransId="{BA5290CB-0CF9-44BA-B8A7-C36D6C437B4C}" sibTransId="{EEF8383A-3354-46E5-8647-392D2FCD817E}"/>
    <dgm:cxn modelId="{F21F11B1-CBD2-4C95-848C-C84DF37EFB31}" type="presOf" srcId="{E15E4930-15AA-42C0-A707-6C8DD299520D}" destId="{0FEC7578-0122-4D32-98FA-428EE77C240B}" srcOrd="0" destOrd="0" presId="urn:microsoft.com/office/officeart/2005/8/layout/cycle2"/>
    <dgm:cxn modelId="{E32009AA-9AAE-45B9-9591-6564D2CC2B64}" type="presOf" srcId="{E5C22BB6-D231-4277-8B39-93B73531A2C2}" destId="{703A12DC-A416-4A68-B6A1-1A581264B177}" srcOrd="1" destOrd="0" presId="urn:microsoft.com/office/officeart/2005/8/layout/cycle2"/>
    <dgm:cxn modelId="{AED1BF9C-0104-4F0A-97D1-693D34EB96C4}" srcId="{2DDA899B-7D1C-4B48-B077-E1243DA5BA98}" destId="{A7504639-16B4-43E4-9221-3EA2BA2E6130}" srcOrd="6" destOrd="0" parTransId="{DC972D6C-70F7-4B47-A113-009580FEE327}" sibTransId="{7A5EC196-09DD-46DC-A2E2-7E1E84E3D801}"/>
    <dgm:cxn modelId="{D2C12E72-3BD5-48FA-8766-E2536EB9D055}" type="presOf" srcId="{E5C22BB6-D231-4277-8B39-93B73531A2C2}" destId="{998AA53A-7B51-4D75-8E58-D118B0D3E952}" srcOrd="0" destOrd="0" presId="urn:microsoft.com/office/officeart/2005/8/layout/cycle2"/>
    <dgm:cxn modelId="{AEFE590B-C069-45BE-975C-145F7DE7D671}" srcId="{2DDA899B-7D1C-4B48-B077-E1243DA5BA98}" destId="{87CB683C-7A21-4B84-A6F7-8B349E17D16A}" srcOrd="0" destOrd="0" parTransId="{1572F863-F19E-425E-9408-73E6473DDBED}" sibTransId="{6211FF26-0A80-4BC3-BCC7-EBB5127F7B03}"/>
    <dgm:cxn modelId="{A94AB1D8-5982-4E27-A39E-EE30A476DEFA}" type="presOf" srcId="{5984D084-E833-497C-8D1E-5D22F5694045}" destId="{1BA061D7-698A-4ABC-AD5C-B814012FF413}" srcOrd="0" destOrd="0" presId="urn:microsoft.com/office/officeart/2005/8/layout/cycle2"/>
    <dgm:cxn modelId="{A962AAC5-9BE7-449B-A492-5D2F97FFD8D3}" srcId="{2DDA899B-7D1C-4B48-B077-E1243DA5BA98}" destId="{972370A8-BADF-4B2F-9B50-4814E1658FC8}" srcOrd="5" destOrd="0" parTransId="{DF02B983-3814-4A02-A441-7B070C57AE26}" sibTransId="{5984D084-E833-497C-8D1E-5D22F5694045}"/>
    <dgm:cxn modelId="{A18FD51A-0AAF-4055-AD23-3DD7CD68B60B}" type="presOf" srcId="{EEF8383A-3354-46E5-8647-392D2FCD817E}" destId="{0FE027AD-0CA9-4A77-95E9-8547ACB2B2FA}" srcOrd="0" destOrd="0" presId="urn:microsoft.com/office/officeart/2005/8/layout/cycle2"/>
    <dgm:cxn modelId="{AB60F302-226B-452A-864F-0311BE5485A3}" type="presOf" srcId="{7A5EC196-09DD-46DC-A2E2-7E1E84E3D801}" destId="{49B5714E-6D95-4E62-969C-DE38674FC489}" srcOrd="1" destOrd="0" presId="urn:microsoft.com/office/officeart/2005/8/layout/cycle2"/>
    <dgm:cxn modelId="{C08E5B0E-70B4-41FB-B602-3E3670400482}" type="presOf" srcId="{E96F9D31-FCF9-47FB-BEB4-199B6D3BE5AA}" destId="{F6C7F246-C1ED-4388-BB6E-C4D4C0DCAD18}" srcOrd="0" destOrd="0" presId="urn:microsoft.com/office/officeart/2005/8/layout/cycle2"/>
    <dgm:cxn modelId="{991C9ED1-913E-4C30-B3B3-BF996CAE018D}" type="presOf" srcId="{5984D084-E833-497C-8D1E-5D22F5694045}" destId="{B815099E-F224-4D7E-8C95-704B4F34AC46}" srcOrd="1" destOrd="0" presId="urn:microsoft.com/office/officeart/2005/8/layout/cycle2"/>
    <dgm:cxn modelId="{9FB856DF-41E0-4179-8713-2008BC11859D}" type="presOf" srcId="{C614E01A-A4F6-407A-AD38-5B987F6E00C3}" destId="{4110FC99-89C3-41ED-B257-02874494FCF3}" srcOrd="1" destOrd="0" presId="urn:microsoft.com/office/officeart/2005/8/layout/cycle2"/>
    <dgm:cxn modelId="{9132155F-ED31-4841-A892-727227C061A9}" type="presOf" srcId="{A7504639-16B4-43E4-9221-3EA2BA2E6130}" destId="{1B0AC2C9-7AC3-4C14-A3FD-041969E67B64}" srcOrd="0" destOrd="0" presId="urn:microsoft.com/office/officeart/2005/8/layout/cycle2"/>
    <dgm:cxn modelId="{7225F0E9-B303-4999-92F7-D8B0E32EB213}" type="presOf" srcId="{2DDA899B-7D1C-4B48-B077-E1243DA5BA98}" destId="{2657D8CE-2E7A-4481-8CF0-9C53B48786DE}" srcOrd="0" destOrd="0" presId="urn:microsoft.com/office/officeart/2005/8/layout/cycle2"/>
    <dgm:cxn modelId="{338D01FC-8E22-46FD-8476-C3A5B2C8C35D}" srcId="{2DDA899B-7D1C-4B48-B077-E1243DA5BA98}" destId="{928ED507-B99E-4D1E-BD4B-3D55810B47F9}" srcOrd="3" destOrd="0" parTransId="{8FC42D77-6089-42F1-AA1B-8B45E6FC1BDC}" sibTransId="{C614E01A-A4F6-407A-AD38-5B987F6E00C3}"/>
    <dgm:cxn modelId="{20BC3A9A-CAF9-42DB-896A-CB16E6C0CDEF}" type="presOf" srcId="{6211FF26-0A80-4BC3-BCC7-EBB5127F7B03}" destId="{94FC44D5-772C-4F8C-A723-6F544F1FBED6}" srcOrd="0" destOrd="0" presId="urn:microsoft.com/office/officeart/2005/8/layout/cycle2"/>
    <dgm:cxn modelId="{E4BB9302-FE78-4FA8-B7CB-6494578E7E56}" type="presOf" srcId="{09855CE0-A438-4F4B-AB50-4D770A8806CE}" destId="{75858C00-B62D-4124-9796-B68BF0ACBB51}" srcOrd="1" destOrd="0" presId="urn:microsoft.com/office/officeart/2005/8/layout/cycle2"/>
    <dgm:cxn modelId="{5B01B91E-DFE0-4C12-9C0D-81D723189B43}" srcId="{2DDA899B-7D1C-4B48-B077-E1243DA5BA98}" destId="{E15E4930-15AA-42C0-A707-6C8DD299520D}" srcOrd="2" destOrd="0" parTransId="{DE875AC5-A411-40AD-B7B0-79F85165CDBF}" sibTransId="{09855CE0-A438-4F4B-AB50-4D770A8806CE}"/>
    <dgm:cxn modelId="{BB39B3F9-7DD4-4C8C-B426-B81D9BA92226}" type="presParOf" srcId="{2657D8CE-2E7A-4481-8CF0-9C53B48786DE}" destId="{F68FD499-B000-4F84-BA56-46EB8E058924}" srcOrd="0" destOrd="0" presId="urn:microsoft.com/office/officeart/2005/8/layout/cycle2"/>
    <dgm:cxn modelId="{5DA104CD-1DA1-40D7-9DB8-D181722BAAA5}" type="presParOf" srcId="{2657D8CE-2E7A-4481-8CF0-9C53B48786DE}" destId="{94FC44D5-772C-4F8C-A723-6F544F1FBED6}" srcOrd="1" destOrd="0" presId="urn:microsoft.com/office/officeart/2005/8/layout/cycle2"/>
    <dgm:cxn modelId="{18AF81AB-F493-4D07-9599-D1FF38B53696}" type="presParOf" srcId="{94FC44D5-772C-4F8C-A723-6F544F1FBED6}" destId="{307FBC3F-238A-4ACF-8540-C7FD7197DE75}" srcOrd="0" destOrd="0" presId="urn:microsoft.com/office/officeart/2005/8/layout/cycle2"/>
    <dgm:cxn modelId="{5B49F5A9-C3DD-4008-9274-9B09EB0660C8}" type="presParOf" srcId="{2657D8CE-2E7A-4481-8CF0-9C53B48786DE}" destId="{F6C7F246-C1ED-4388-BB6E-C4D4C0DCAD18}" srcOrd="2" destOrd="0" presId="urn:microsoft.com/office/officeart/2005/8/layout/cycle2"/>
    <dgm:cxn modelId="{C00E8986-F23E-4BED-A90C-E29CB5ACAEB9}" type="presParOf" srcId="{2657D8CE-2E7A-4481-8CF0-9C53B48786DE}" destId="{998AA53A-7B51-4D75-8E58-D118B0D3E952}" srcOrd="3" destOrd="0" presId="urn:microsoft.com/office/officeart/2005/8/layout/cycle2"/>
    <dgm:cxn modelId="{4AE1B499-89C7-4B43-86EF-264D0F0C0BE8}" type="presParOf" srcId="{998AA53A-7B51-4D75-8E58-D118B0D3E952}" destId="{703A12DC-A416-4A68-B6A1-1A581264B177}" srcOrd="0" destOrd="0" presId="urn:microsoft.com/office/officeart/2005/8/layout/cycle2"/>
    <dgm:cxn modelId="{8568B536-BBAB-4051-A0F6-86BD5815004C}" type="presParOf" srcId="{2657D8CE-2E7A-4481-8CF0-9C53B48786DE}" destId="{0FEC7578-0122-4D32-98FA-428EE77C240B}" srcOrd="4" destOrd="0" presId="urn:microsoft.com/office/officeart/2005/8/layout/cycle2"/>
    <dgm:cxn modelId="{1CBF31A3-1916-481C-8C2B-7DC0A04A19A4}" type="presParOf" srcId="{2657D8CE-2E7A-4481-8CF0-9C53B48786DE}" destId="{EA8FA85A-1F43-4752-A124-6B6FC62B0A05}" srcOrd="5" destOrd="0" presId="urn:microsoft.com/office/officeart/2005/8/layout/cycle2"/>
    <dgm:cxn modelId="{DFF7DE91-5ED3-4650-B50D-6ABDC1530680}" type="presParOf" srcId="{EA8FA85A-1F43-4752-A124-6B6FC62B0A05}" destId="{75858C00-B62D-4124-9796-B68BF0ACBB51}" srcOrd="0" destOrd="0" presId="urn:microsoft.com/office/officeart/2005/8/layout/cycle2"/>
    <dgm:cxn modelId="{B06EA2A9-C312-4666-8ED1-1D2CDDAE2237}" type="presParOf" srcId="{2657D8CE-2E7A-4481-8CF0-9C53B48786DE}" destId="{7A0B1688-D607-4A8B-B12E-E19C13356FEB}" srcOrd="6" destOrd="0" presId="urn:microsoft.com/office/officeart/2005/8/layout/cycle2"/>
    <dgm:cxn modelId="{ACF3697A-F24F-4DFB-8B94-044C5971980F}" type="presParOf" srcId="{2657D8CE-2E7A-4481-8CF0-9C53B48786DE}" destId="{9B7CF217-2C69-4B45-B9A3-E653F480D690}" srcOrd="7" destOrd="0" presId="urn:microsoft.com/office/officeart/2005/8/layout/cycle2"/>
    <dgm:cxn modelId="{E7A8FE98-0099-472D-B832-1B97777A0B1F}" type="presParOf" srcId="{9B7CF217-2C69-4B45-B9A3-E653F480D690}" destId="{4110FC99-89C3-41ED-B257-02874494FCF3}" srcOrd="0" destOrd="0" presId="urn:microsoft.com/office/officeart/2005/8/layout/cycle2"/>
    <dgm:cxn modelId="{E1AFCB49-F229-4B97-B28B-CD8B8A0414BB}" type="presParOf" srcId="{2657D8CE-2E7A-4481-8CF0-9C53B48786DE}" destId="{BA93B1D0-ACD0-4C34-8D7C-FD9A8854C2A5}" srcOrd="8" destOrd="0" presId="urn:microsoft.com/office/officeart/2005/8/layout/cycle2"/>
    <dgm:cxn modelId="{83734687-C546-465E-88F4-C489ECE1D623}" type="presParOf" srcId="{2657D8CE-2E7A-4481-8CF0-9C53B48786DE}" destId="{0FE027AD-0CA9-4A77-95E9-8547ACB2B2FA}" srcOrd="9" destOrd="0" presId="urn:microsoft.com/office/officeart/2005/8/layout/cycle2"/>
    <dgm:cxn modelId="{D1DF77B3-E36F-438A-8FF0-590E1982FA98}" type="presParOf" srcId="{0FE027AD-0CA9-4A77-95E9-8547ACB2B2FA}" destId="{B471943F-EEE0-4EFC-81E0-A6977C063BBA}" srcOrd="0" destOrd="0" presId="urn:microsoft.com/office/officeart/2005/8/layout/cycle2"/>
    <dgm:cxn modelId="{0A68D1C7-334D-4946-9214-450E2CB420E0}" type="presParOf" srcId="{2657D8CE-2E7A-4481-8CF0-9C53B48786DE}" destId="{973884D1-5309-4014-8DB1-326FADA8946B}" srcOrd="10" destOrd="0" presId="urn:microsoft.com/office/officeart/2005/8/layout/cycle2"/>
    <dgm:cxn modelId="{0F80C2CA-DC37-47DF-9506-512B04F5FACE}" type="presParOf" srcId="{2657D8CE-2E7A-4481-8CF0-9C53B48786DE}" destId="{1BA061D7-698A-4ABC-AD5C-B814012FF413}" srcOrd="11" destOrd="0" presId="urn:microsoft.com/office/officeart/2005/8/layout/cycle2"/>
    <dgm:cxn modelId="{CC8E5717-0581-41AD-AE63-E52C864A6B29}" type="presParOf" srcId="{1BA061D7-698A-4ABC-AD5C-B814012FF413}" destId="{B815099E-F224-4D7E-8C95-704B4F34AC46}" srcOrd="0" destOrd="0" presId="urn:microsoft.com/office/officeart/2005/8/layout/cycle2"/>
    <dgm:cxn modelId="{C1473AAB-CD5F-47C6-833A-5691FE0D14B9}" type="presParOf" srcId="{2657D8CE-2E7A-4481-8CF0-9C53B48786DE}" destId="{1B0AC2C9-7AC3-4C14-A3FD-041969E67B64}" srcOrd="12" destOrd="0" presId="urn:microsoft.com/office/officeart/2005/8/layout/cycle2"/>
    <dgm:cxn modelId="{FF224FB1-42C6-4817-A097-EAD9BC6E8D6B}" type="presParOf" srcId="{2657D8CE-2E7A-4481-8CF0-9C53B48786DE}" destId="{2ADA6687-BDE5-444B-8030-E57832167646}" srcOrd="13" destOrd="0" presId="urn:microsoft.com/office/officeart/2005/8/layout/cycle2"/>
    <dgm:cxn modelId="{DB142B57-0A35-4EA9-9032-0E0A44552219}" type="presParOf" srcId="{2ADA6687-BDE5-444B-8030-E57832167646}" destId="{49B5714E-6D95-4E62-969C-DE38674FC48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8FD499-B000-4F84-BA56-46EB8E058924}">
      <dsp:nvSpPr>
        <dsp:cNvPr id="0" name=""/>
        <dsp:cNvSpPr/>
      </dsp:nvSpPr>
      <dsp:spPr>
        <a:xfrm>
          <a:off x="4860029" y="604662"/>
          <a:ext cx="1165324" cy="1165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Природа родного края</a:t>
          </a:r>
          <a:endParaRPr lang="ru-RU" sz="1400" kern="1200" dirty="0"/>
        </a:p>
      </dsp:txBody>
      <dsp:txXfrm>
        <a:off x="4860029" y="604662"/>
        <a:ext cx="1165324" cy="1165324"/>
      </dsp:txXfrm>
    </dsp:sp>
    <dsp:sp modelId="{94FC44D5-772C-4F8C-A723-6F544F1FBED6}">
      <dsp:nvSpPr>
        <dsp:cNvPr id="0" name=""/>
        <dsp:cNvSpPr/>
      </dsp:nvSpPr>
      <dsp:spPr>
        <a:xfrm rot="3161761">
          <a:off x="5783387" y="1737981"/>
          <a:ext cx="457361" cy="3932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3161761">
        <a:off x="5783387" y="1737981"/>
        <a:ext cx="457361" cy="393296"/>
      </dsp:txXfrm>
    </dsp:sp>
    <dsp:sp modelId="{F6C7F246-C1ED-4388-BB6E-C4D4C0DCAD18}">
      <dsp:nvSpPr>
        <dsp:cNvPr id="0" name=""/>
        <dsp:cNvSpPr/>
      </dsp:nvSpPr>
      <dsp:spPr>
        <a:xfrm>
          <a:off x="6012159" y="2116830"/>
          <a:ext cx="1165324" cy="1165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Художественная литература</a:t>
          </a:r>
          <a:endParaRPr lang="ru-RU" sz="1100" kern="1200" dirty="0"/>
        </a:p>
      </dsp:txBody>
      <dsp:txXfrm>
        <a:off x="6012159" y="2116830"/>
        <a:ext cx="1165324" cy="1165324"/>
      </dsp:txXfrm>
    </dsp:sp>
    <dsp:sp modelId="{998AA53A-7B51-4D75-8E58-D118B0D3E952}">
      <dsp:nvSpPr>
        <dsp:cNvPr id="0" name=""/>
        <dsp:cNvSpPr/>
      </dsp:nvSpPr>
      <dsp:spPr>
        <a:xfrm rot="7638220">
          <a:off x="5761119" y="3250155"/>
          <a:ext cx="528657" cy="3932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7638220">
        <a:off x="5761119" y="3250155"/>
        <a:ext cx="528657" cy="393296"/>
      </dsp:txXfrm>
    </dsp:sp>
    <dsp:sp modelId="{0FEC7578-0122-4D32-98FA-428EE77C240B}">
      <dsp:nvSpPr>
        <dsp:cNvPr id="0" name=""/>
        <dsp:cNvSpPr/>
      </dsp:nvSpPr>
      <dsp:spPr>
        <a:xfrm>
          <a:off x="4860035" y="3629009"/>
          <a:ext cx="1165324" cy="1165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Устное народное творчество</a:t>
          </a:r>
          <a:endParaRPr lang="ru-RU" sz="1200" kern="1200" dirty="0"/>
        </a:p>
      </dsp:txBody>
      <dsp:txXfrm>
        <a:off x="4860035" y="3629009"/>
        <a:ext cx="1165324" cy="1165324"/>
      </dsp:txXfrm>
    </dsp:sp>
    <dsp:sp modelId="{EA8FA85A-1F43-4752-A124-6B6FC62B0A05}">
      <dsp:nvSpPr>
        <dsp:cNvPr id="0" name=""/>
        <dsp:cNvSpPr/>
      </dsp:nvSpPr>
      <dsp:spPr>
        <a:xfrm rot="10800009">
          <a:off x="4158883" y="4061047"/>
          <a:ext cx="557133" cy="3932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9">
        <a:off x="4158883" y="4061047"/>
        <a:ext cx="557133" cy="393296"/>
      </dsp:txXfrm>
    </dsp:sp>
    <dsp:sp modelId="{7A0B1688-D607-4A8B-B12E-E19C13356FEB}">
      <dsp:nvSpPr>
        <dsp:cNvPr id="0" name=""/>
        <dsp:cNvSpPr/>
      </dsp:nvSpPr>
      <dsp:spPr>
        <a:xfrm>
          <a:off x="2843802" y="3629003"/>
          <a:ext cx="1165324" cy="1165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Праздники, развлечения, народные игры</a:t>
          </a:r>
          <a:endParaRPr lang="ru-RU" sz="1100" kern="1200" dirty="0"/>
        </a:p>
      </dsp:txBody>
      <dsp:txXfrm>
        <a:off x="2843802" y="3629003"/>
        <a:ext cx="1165324" cy="1165324"/>
      </dsp:txXfrm>
    </dsp:sp>
    <dsp:sp modelId="{9B7CF217-2C69-4B45-B9A3-E653F480D690}">
      <dsp:nvSpPr>
        <dsp:cNvPr id="0" name=""/>
        <dsp:cNvSpPr/>
      </dsp:nvSpPr>
      <dsp:spPr>
        <a:xfrm rot="14139115">
          <a:off x="2469810" y="3433217"/>
          <a:ext cx="496934" cy="3932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4139115">
        <a:off x="2469810" y="3433217"/>
        <a:ext cx="496934" cy="393296"/>
      </dsp:txXfrm>
    </dsp:sp>
    <dsp:sp modelId="{BA93B1D0-ACD0-4C34-8D7C-FD9A8854C2A5}">
      <dsp:nvSpPr>
        <dsp:cNvPr id="0" name=""/>
        <dsp:cNvSpPr/>
      </dsp:nvSpPr>
      <dsp:spPr>
        <a:xfrm>
          <a:off x="2699784" y="604660"/>
          <a:ext cx="1165324" cy="1165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/>
            <a:t>Окружа</a:t>
          </a:r>
          <a:endParaRPr lang="ru-RU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/>
            <a:t>ющий</a:t>
          </a:r>
          <a:r>
            <a:rPr lang="ru-RU" sz="1400" kern="1200" dirty="0" smtClean="0"/>
            <a:t> нас мир</a:t>
          </a:r>
          <a:endParaRPr lang="ru-RU" sz="1400" kern="1200" dirty="0"/>
        </a:p>
      </dsp:txBody>
      <dsp:txXfrm>
        <a:off x="2699784" y="604660"/>
        <a:ext cx="1165324" cy="1165324"/>
      </dsp:txXfrm>
    </dsp:sp>
    <dsp:sp modelId="{0FE027AD-0CA9-4A77-95E9-8547ACB2B2FA}">
      <dsp:nvSpPr>
        <dsp:cNvPr id="0" name=""/>
        <dsp:cNvSpPr/>
      </dsp:nvSpPr>
      <dsp:spPr>
        <a:xfrm rot="21600000">
          <a:off x="2987822" y="2692897"/>
          <a:ext cx="849211" cy="393296"/>
        </a:xfrm>
        <a:prstGeom prst="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21600000">
        <a:off x="2987822" y="2692897"/>
        <a:ext cx="849211" cy="393296"/>
      </dsp:txXfrm>
    </dsp:sp>
    <dsp:sp modelId="{973884D1-5309-4014-8DB1-326FADA8946B}">
      <dsp:nvSpPr>
        <dsp:cNvPr id="0" name=""/>
        <dsp:cNvSpPr/>
      </dsp:nvSpPr>
      <dsp:spPr>
        <a:xfrm>
          <a:off x="3982103" y="2199420"/>
          <a:ext cx="1165324" cy="1165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Моя Родина-Россия</a:t>
          </a:r>
          <a:endParaRPr lang="ru-RU" sz="1400" kern="1200" dirty="0"/>
        </a:p>
      </dsp:txBody>
      <dsp:txXfrm>
        <a:off x="3982103" y="2199420"/>
        <a:ext cx="1165324" cy="1165324"/>
      </dsp:txXfrm>
    </dsp:sp>
    <dsp:sp modelId="{1BA061D7-698A-4ABC-AD5C-B814012FF413}">
      <dsp:nvSpPr>
        <dsp:cNvPr id="0" name=""/>
        <dsp:cNvSpPr/>
      </dsp:nvSpPr>
      <dsp:spPr>
        <a:xfrm rot="17738550">
          <a:off x="2427414" y="1785216"/>
          <a:ext cx="462024" cy="3932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7738550">
        <a:off x="2427414" y="1785216"/>
        <a:ext cx="462024" cy="393296"/>
      </dsp:txXfrm>
    </dsp:sp>
    <dsp:sp modelId="{1B0AC2C9-7AC3-4C14-A3FD-041969E67B64}">
      <dsp:nvSpPr>
        <dsp:cNvPr id="0" name=""/>
        <dsp:cNvSpPr/>
      </dsp:nvSpPr>
      <dsp:spPr>
        <a:xfrm>
          <a:off x="1619678" y="2332858"/>
          <a:ext cx="1165324" cy="11653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Семья</a:t>
          </a:r>
          <a:endParaRPr lang="ru-RU" sz="1600" kern="1200" dirty="0"/>
        </a:p>
      </dsp:txBody>
      <dsp:txXfrm>
        <a:off x="1619678" y="2332858"/>
        <a:ext cx="1165324" cy="1165312"/>
      </dsp:txXfrm>
    </dsp:sp>
    <dsp:sp modelId="{2ADA6687-BDE5-444B-8030-E57832167646}">
      <dsp:nvSpPr>
        <dsp:cNvPr id="0" name=""/>
        <dsp:cNvSpPr/>
      </dsp:nvSpPr>
      <dsp:spPr>
        <a:xfrm rot="10800000" flipH="1">
          <a:off x="4139951" y="964703"/>
          <a:ext cx="491664" cy="3932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 flipH="1">
        <a:off x="4139951" y="964703"/>
        <a:ext cx="491664" cy="393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F3DBE-DC1A-4AD7-BAA2-7CDAD4DEE9F1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2F2BE-E2FA-4011-9A4E-33E103A9E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8655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80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80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endParaRPr lang="ru-RU" sz="8000" i="1" dirty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149080"/>
            <a:ext cx="6552728" cy="1752600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sz="2400" b="1" i="1" dirty="0" smtClean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120000"/>
              </a:lnSpc>
            </a:pPr>
            <a:r>
              <a:rPr lang="ru-RU" sz="24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Воспитатель отделения дошкольного образования детей ГБОУ  гимназии   №209 </a:t>
            </a:r>
          </a:p>
          <a:p>
            <a:pPr algn="r">
              <a:lnSpc>
                <a:spcPct val="120000"/>
              </a:lnSpc>
            </a:pPr>
            <a:r>
              <a:rPr lang="ru-RU" sz="24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«Павловская гимназия»</a:t>
            </a:r>
          </a:p>
          <a:p>
            <a:pPr algn="r"/>
            <a:r>
              <a:rPr lang="ru-RU" sz="24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Сидорова Н.В.</a:t>
            </a:r>
            <a:endParaRPr lang="ru-RU" sz="2400" b="1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916832"/>
            <a:ext cx="81003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Взаимодействие семьи и ДОУ в воспитании </a:t>
            </a:r>
            <a:r>
              <a:rPr lang="ru-RU" sz="28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патриотизма у </a:t>
            </a:r>
            <a:br>
              <a:rPr lang="ru-RU" sz="28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дошкольников</a:t>
            </a:r>
            <a:br>
              <a:rPr lang="ru-RU" sz="28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через приобщение их к русской народной культуре</a:t>
            </a:r>
            <a:endParaRPr lang="ru-RU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НИНА\Desktop\пасха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6912768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23728" y="1412776"/>
            <a:ext cx="5256584" cy="3888432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196752"/>
            <a:ext cx="3960440" cy="3312368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88024" y="2276872"/>
            <a:ext cx="4104456" cy="3384376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ИНА\Desktop\8Klie8epf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624736" cy="4392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52936"/>
            <a:ext cx="83058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b="1" i="1" dirty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Схема реализации работы с детьми дошкольного </a:t>
            </a:r>
            <a:br>
              <a:rPr lang="ru-RU" sz="24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возраста </a:t>
            </a:r>
            <a:endParaRPr lang="ru-RU" sz="2400" b="1" i="1" dirty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107504" y="1196752"/>
          <a:ext cx="91440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7116891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2-002-Istoricheskaja-spravka-Istorija-kostjuma-predstavljaet-soboj-otrazhe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3628" y="1196752"/>
            <a:ext cx="6696744" cy="44873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ИНА\Desktop\рождест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793" y="1268760"/>
            <a:ext cx="7588415" cy="43924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196752"/>
            <a:ext cx="6192688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maslenica-s-01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624736" cy="44416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ИНА\Desktop\cfgNbMEQC6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624736" cy="4451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196752"/>
            <a:ext cx="6480720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55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   </vt:lpstr>
      <vt:lpstr>Схема реализации работы с детьми дошкольного  возраста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u.gushina</cp:lastModifiedBy>
  <cp:revision>94</cp:revision>
  <dcterms:created xsi:type="dcterms:W3CDTF">2015-03-11T16:38:12Z</dcterms:created>
  <dcterms:modified xsi:type="dcterms:W3CDTF">2015-03-20T08:44:05Z</dcterms:modified>
</cp:coreProperties>
</file>