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Ареалы и миграции видов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ru-RU" dirty="0" smtClean="0"/>
              <a:t>Эндемики</a:t>
            </a:r>
            <a:endParaRPr lang="ru-RU" dirty="0"/>
          </a:p>
        </p:txBody>
      </p:sp>
      <p:pic>
        <p:nvPicPr>
          <p:cNvPr id="4" name="Содержимое 3" descr="Stavenn_Tupaia_glis_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68144" y="4005064"/>
            <a:ext cx="3275856" cy="2456892"/>
          </a:xfrm>
        </p:spPr>
      </p:pic>
      <p:pic>
        <p:nvPicPr>
          <p:cNvPr id="5" name="Рисунок 4" descr="wA_rZcDsv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05064"/>
            <a:ext cx="3275856" cy="2455525"/>
          </a:xfrm>
          <a:prstGeom prst="rect">
            <a:avLst/>
          </a:prstGeom>
        </p:spPr>
      </p:pic>
      <p:pic>
        <p:nvPicPr>
          <p:cNvPr id="6" name="Рисунок 5" descr="6843e3857e9e953a28ff7a1a84e9b0e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836713"/>
            <a:ext cx="3635896" cy="2629586"/>
          </a:xfrm>
          <a:prstGeom prst="rect">
            <a:avLst/>
          </a:prstGeom>
        </p:spPr>
      </p:pic>
      <p:pic>
        <p:nvPicPr>
          <p:cNvPr id="7" name="Рисунок 6" descr="Koala_1-650x4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0670" y="836712"/>
            <a:ext cx="3783330" cy="25202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7584" y="3501008"/>
            <a:ext cx="1725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Рыжий кенгуру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6453336"/>
            <a:ext cx="2107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Байкальская нерпа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372200" y="6453336"/>
            <a:ext cx="2436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Обыкновенная </a:t>
            </a:r>
            <a:r>
              <a:rPr lang="ru-RU" b="1" dirty="0" err="1" smtClean="0"/>
              <a:t>тупайя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975336" y="3356992"/>
            <a:ext cx="837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Коала 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Миграция –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переселение животных </a:t>
            </a:r>
            <a:br>
              <a:rPr lang="ru-RU" dirty="0" smtClean="0"/>
            </a:br>
            <a:r>
              <a:rPr lang="ru-RU" dirty="0" smtClean="0"/>
              <a:t>на новое место обитания </a:t>
            </a:r>
            <a:br>
              <a:rPr lang="ru-RU" dirty="0" smtClean="0"/>
            </a:br>
            <a:r>
              <a:rPr lang="ru-RU" dirty="0" smtClean="0"/>
              <a:t>из-за изменения </a:t>
            </a:r>
            <a:br>
              <a:rPr lang="ru-RU" dirty="0" smtClean="0"/>
            </a:br>
            <a:r>
              <a:rPr lang="ru-RU" dirty="0" smtClean="0"/>
              <a:t>условий окружающей среды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Возрастная миграция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Расселение молодняка</a:t>
            </a:r>
            <a:endParaRPr lang="ru-RU" dirty="0"/>
          </a:p>
        </p:txBody>
      </p:sp>
      <p:pic>
        <p:nvPicPr>
          <p:cNvPr id="6" name="Рисунок 5" descr="teniarinhoz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780928"/>
            <a:ext cx="5971764" cy="23762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99792" y="5373216"/>
            <a:ext cx="2975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Ленточные черви-паразиты</a:t>
            </a:r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713356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2852937"/>
            <a:ext cx="6007595" cy="4005064"/>
          </a:xfrm>
          <a:prstGeom prst="rect">
            <a:avLst/>
          </a:prstGeom>
        </p:spPr>
      </p:pic>
      <p:pic>
        <p:nvPicPr>
          <p:cNvPr id="5" name="Рисунок 4" descr="1109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0"/>
            <a:ext cx="4139952" cy="27599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80312" y="2852936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Саранча 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763688" y="2420888"/>
            <a:ext cx="837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Тигры </a:t>
            </a: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Сезонная миграция</a:t>
            </a:r>
            <a:endParaRPr lang="ru-RU" dirty="0"/>
          </a:p>
        </p:txBody>
      </p:sp>
      <p:pic>
        <p:nvPicPr>
          <p:cNvPr id="4" name="Содержимое 3" descr="218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40768"/>
            <a:ext cx="3995936" cy="2669285"/>
          </a:xfrm>
        </p:spPr>
      </p:pic>
      <p:pic>
        <p:nvPicPr>
          <p:cNvPr id="5" name="Рисунок 4" descr="443ab5b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3665984"/>
            <a:ext cx="4788024" cy="31920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72200" y="3140968"/>
            <a:ext cx="1531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Перелет птиц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87624" y="4077072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Нерест рыб</a:t>
            </a:r>
            <a:endParaRPr lang="ru-RU" b="1" dirty="0"/>
          </a:p>
        </p:txBody>
      </p:sp>
      <p:pic>
        <p:nvPicPr>
          <p:cNvPr id="8" name="Рисунок 7" descr="1337372941678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868305"/>
            <a:ext cx="2520280" cy="1989695"/>
          </a:xfrm>
          <a:prstGeom prst="rect">
            <a:avLst/>
          </a:prstGeom>
        </p:spPr>
      </p:pic>
      <p:sp>
        <p:nvSpPr>
          <p:cNvPr id="9" name="Стрелка вверх 8"/>
          <p:cNvSpPr/>
          <p:nvPr/>
        </p:nvSpPr>
        <p:spPr>
          <a:xfrm>
            <a:off x="1475656" y="4509120"/>
            <a:ext cx="936104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Непериодическая миграция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(просто изменение условий)</a:t>
            </a:r>
            <a:endParaRPr lang="ru-RU" dirty="0"/>
          </a:p>
        </p:txBody>
      </p:sp>
      <p:pic>
        <p:nvPicPr>
          <p:cNvPr id="4" name="Рисунок 3" descr="migration_of_animals7_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659934"/>
            <a:ext cx="6336704" cy="419806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Зоогеографические области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– </a:t>
            </a:r>
            <a:r>
              <a:rPr lang="ru-RU" dirty="0" smtClean="0"/>
              <a:t>территории, отличающиеся набором видов проживающих животных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[BI9ZD_10-04]_[IL_02]-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53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5661248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 					4</a:t>
            </a:r>
          </a:p>
          <a:p>
            <a:r>
              <a:rPr lang="ru-RU" b="1" dirty="0" smtClean="0"/>
              <a:t>2					5</a:t>
            </a:r>
          </a:p>
          <a:p>
            <a:r>
              <a:rPr lang="ru-RU" b="1" dirty="0" smtClean="0"/>
              <a:t>3 					6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Ареал – </a:t>
            </a:r>
            <a:br>
              <a:rPr lang="ru-RU" dirty="0" smtClean="0"/>
            </a:br>
            <a:r>
              <a:rPr lang="ru-RU" dirty="0" smtClean="0"/>
              <a:t>территория проживания </a:t>
            </a:r>
            <a:br>
              <a:rPr lang="ru-RU" dirty="0" smtClean="0"/>
            </a:br>
            <a:r>
              <a:rPr lang="ru-RU" dirty="0" smtClean="0"/>
              <a:t>одного вида</a:t>
            </a:r>
            <a:endParaRPr lang="ru-RU" dirty="0"/>
          </a:p>
        </p:txBody>
      </p:sp>
      <p:pic>
        <p:nvPicPr>
          <p:cNvPr id="4" name="Содержимое 3" descr="800px-Crocodylus_Distribu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" y="3284984"/>
            <a:ext cx="9143873" cy="288032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</a:t>
            </a:r>
            <a:r>
              <a:rPr lang="ru-RU" dirty="0" err="1" smtClean="0"/>
              <a:t>арелов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1. Сплошной</a:t>
            </a:r>
          </a:p>
        </p:txBody>
      </p:sp>
      <p:pic>
        <p:nvPicPr>
          <p:cNvPr id="4" name="Рисунок 3" descr="000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952625"/>
            <a:ext cx="6296025" cy="49053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</a:t>
            </a:r>
            <a:r>
              <a:rPr lang="ru-RU" dirty="0" err="1" smtClean="0"/>
              <a:t>арелов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2. Разорванный  </a:t>
            </a:r>
          </a:p>
        </p:txBody>
      </p:sp>
      <p:pic>
        <p:nvPicPr>
          <p:cNvPr id="4" name="Рисунок 3" descr="karta_chernogolovaya-gaichka_Russia_(onbird.ru)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916832"/>
            <a:ext cx="7452617" cy="43651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75856" y="6381328"/>
            <a:ext cx="2676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переселение или разрыв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</a:t>
            </a:r>
            <a:r>
              <a:rPr lang="ru-RU" dirty="0" err="1" smtClean="0"/>
              <a:t>арелов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3. Реликтовый (древний)</a:t>
            </a:r>
          </a:p>
        </p:txBody>
      </p:sp>
      <p:pic>
        <p:nvPicPr>
          <p:cNvPr id="4" name="Рисунок 3" descr="QgPp4klR1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90989" y="1844824"/>
            <a:ext cx="2553011" cy="1872208"/>
          </a:xfrm>
          <a:prstGeom prst="rect">
            <a:avLst/>
          </a:prstGeom>
        </p:spPr>
      </p:pic>
      <p:pic>
        <p:nvPicPr>
          <p:cNvPr id="5" name="Рисунок 4" descr="i_0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3645024"/>
            <a:ext cx="7967017" cy="321297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</a:t>
            </a:r>
            <a:r>
              <a:rPr lang="ru-RU" dirty="0" err="1" smtClean="0"/>
              <a:t>арелов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612576" y="155679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3. Реликтовый (древний)</a:t>
            </a:r>
          </a:p>
        </p:txBody>
      </p:sp>
      <p:pic>
        <p:nvPicPr>
          <p:cNvPr id="6" name="Рисунок 5" descr="00023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79909"/>
            <a:ext cx="6084168" cy="4378092"/>
          </a:xfrm>
          <a:prstGeom prst="rect">
            <a:avLst/>
          </a:prstGeom>
        </p:spPr>
      </p:pic>
      <p:pic>
        <p:nvPicPr>
          <p:cNvPr id="7" name="Рисунок 6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4066" y="1412776"/>
            <a:ext cx="3069934" cy="23042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</a:t>
            </a:r>
            <a:r>
              <a:rPr lang="ru-RU" dirty="0" err="1" smtClean="0"/>
              <a:t>арелов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3. Реликтовый (древний)</a:t>
            </a:r>
          </a:p>
        </p:txBody>
      </p:sp>
      <p:pic>
        <p:nvPicPr>
          <p:cNvPr id="5" name="Рисунок 4" descr="250px-Koala_Ran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140968"/>
            <a:ext cx="4555186" cy="3717032"/>
          </a:xfrm>
          <a:prstGeom prst="rect">
            <a:avLst/>
          </a:prstGeom>
        </p:spPr>
      </p:pic>
      <p:pic>
        <p:nvPicPr>
          <p:cNvPr id="7" name="Рисунок 6" descr="6a4e3f777a1b6971ad3d91f0af142d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3197" y="2276872"/>
            <a:ext cx="4640803" cy="309634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животных</a:t>
            </a:r>
            <a:br>
              <a:rPr lang="ru-RU" dirty="0" smtClean="0"/>
            </a:br>
            <a:r>
              <a:rPr lang="ru-RU" dirty="0" smtClean="0"/>
              <a:t>(по величине ареала)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Космополиты                                            Эндемики</a:t>
            </a:r>
          </a:p>
          <a:p>
            <a:pPr>
              <a:buNone/>
            </a:pPr>
            <a:r>
              <a:rPr lang="ru-RU" sz="2400" i="1" dirty="0" smtClean="0"/>
              <a:t>        широко    						            узкий    распространены					           ареал</a:t>
            </a:r>
          </a:p>
          <a:p>
            <a:pPr>
              <a:buNone/>
            </a:pPr>
            <a:endParaRPr lang="ru-RU" sz="240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Космополиты</a:t>
            </a:r>
            <a:endParaRPr lang="ru-RU" dirty="0"/>
          </a:p>
        </p:txBody>
      </p:sp>
      <p:pic>
        <p:nvPicPr>
          <p:cNvPr id="4" name="Содержимое 3" descr="big polevoy-vorobey (onbird.ru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0" y="1052736"/>
            <a:ext cx="3048000" cy="2038350"/>
          </a:xfrm>
        </p:spPr>
      </p:pic>
      <p:pic>
        <p:nvPicPr>
          <p:cNvPr id="5" name="Рисунок 4" descr="Kosatka-mlekopitayushhe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80728"/>
            <a:ext cx="3203848" cy="2563078"/>
          </a:xfrm>
          <a:prstGeom prst="rect">
            <a:avLst/>
          </a:prstGeom>
        </p:spPr>
      </p:pic>
      <p:pic>
        <p:nvPicPr>
          <p:cNvPr id="6" name="Рисунок 5" descr="bigpreview_Robert-Downe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005064"/>
            <a:ext cx="3911960" cy="2444975"/>
          </a:xfrm>
          <a:prstGeom prst="rect">
            <a:avLst/>
          </a:prstGeom>
        </p:spPr>
      </p:pic>
      <p:pic>
        <p:nvPicPr>
          <p:cNvPr id="7" name="Рисунок 6" descr="nettl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70821" y="3861048"/>
            <a:ext cx="3573179" cy="23797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15616" y="3573016"/>
            <a:ext cx="94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косатка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6453336"/>
            <a:ext cx="2095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Человек разумный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804248" y="3140968"/>
            <a:ext cx="205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Воробей домовый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372200" y="6237312"/>
            <a:ext cx="2207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Крапива двудомная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106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Ареалы и миграции видов</vt:lpstr>
      <vt:lpstr>Ареал –  территория проживания  одного вида</vt:lpstr>
      <vt:lpstr>Виды арелов:</vt:lpstr>
      <vt:lpstr>Виды арелов:</vt:lpstr>
      <vt:lpstr>Виды арелов:</vt:lpstr>
      <vt:lpstr>Виды арелов:</vt:lpstr>
      <vt:lpstr>Виды арелов:</vt:lpstr>
      <vt:lpstr>Виды животных (по величине ареала)</vt:lpstr>
      <vt:lpstr>Космополиты</vt:lpstr>
      <vt:lpstr>Эндемики</vt:lpstr>
      <vt:lpstr>Миграция –   переселение животных  на новое место обитания  из-за изменения  условий окружающей среды</vt:lpstr>
      <vt:lpstr>Возрастная миграция</vt:lpstr>
      <vt:lpstr>Слайд 13</vt:lpstr>
      <vt:lpstr>Сезонная миграция</vt:lpstr>
      <vt:lpstr>Непериодическая миграция</vt:lpstr>
      <vt:lpstr>Зоогеографические области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Ареалы и миграции видов</dc:title>
  <dc:creator>Ремонт ПК</dc:creator>
  <cp:lastModifiedBy>Ремонт ПК</cp:lastModifiedBy>
  <cp:revision>7</cp:revision>
  <dcterms:created xsi:type="dcterms:W3CDTF">2016-05-10T12:15:32Z</dcterms:created>
  <dcterms:modified xsi:type="dcterms:W3CDTF">2016-05-10T13:15:53Z</dcterms:modified>
</cp:coreProperties>
</file>