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2"/>
  </p:sldMasterIdLst>
  <p:notesMasterIdLst>
    <p:notesMasterId r:id="rId14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00"/>
    <a:srgbClr val="0000FF"/>
    <a:srgbClr val="D60093"/>
    <a:srgbClr val="FF9900"/>
    <a:srgbClr val="FF3300"/>
    <a:srgbClr val="34965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3848" autoAdjust="0"/>
  </p:normalViewPr>
  <p:slideViewPr>
    <p:cSldViewPr>
      <p:cViewPr varScale="1">
        <p:scale>
          <a:sx n="69" d="100"/>
          <a:sy n="69" d="100"/>
        </p:scale>
        <p:origin x="1464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58988F3-64DE-4E7D-9704-5E841DF23E61}" type="datetimeFigureOut">
              <a:rPr lang="ru-RU" smtClean="0"/>
              <a:pPr/>
              <a:t>07.06.2017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FF24F90-DFD8-4D7B-8209-73CAD0AA872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6261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/>
          <p:nvPr userDrawn="1"/>
        </p:nvSpPr>
        <p:spPr>
          <a:xfrm rot="167672">
            <a:off x="2698853" y="-42529"/>
            <a:ext cx="842113" cy="6868632"/>
          </a:xfrm>
          <a:custGeom>
            <a:avLst/>
            <a:gdLst>
              <a:gd name="connsiteX0" fmla="*/ 829339 w 829339"/>
              <a:gd name="connsiteY0" fmla="*/ 0 h 6804837"/>
              <a:gd name="connsiteX1" fmla="*/ 531628 w 829339"/>
              <a:gd name="connsiteY1" fmla="*/ 3211033 h 6804837"/>
              <a:gd name="connsiteX2" fmla="*/ 0 w 829339"/>
              <a:gd name="connsiteY2" fmla="*/ 6804837 h 6804837"/>
              <a:gd name="connsiteX3" fmla="*/ 0 w 829339"/>
              <a:gd name="connsiteY3" fmla="*/ 6804837 h 6804837"/>
              <a:gd name="connsiteX0" fmla="*/ 829339 w 906100"/>
              <a:gd name="connsiteY0" fmla="*/ 0 h 6804837"/>
              <a:gd name="connsiteX1" fmla="*/ 531628 w 906100"/>
              <a:gd name="connsiteY1" fmla="*/ 3211033 h 6804837"/>
              <a:gd name="connsiteX2" fmla="*/ 0 w 906100"/>
              <a:gd name="connsiteY2" fmla="*/ 6804837 h 6804837"/>
              <a:gd name="connsiteX3" fmla="*/ 0 w 906100"/>
              <a:gd name="connsiteY3" fmla="*/ 6804837 h 6804837"/>
              <a:gd name="connsiteX0" fmla="*/ 531628 w 558175"/>
              <a:gd name="connsiteY0" fmla="*/ 0 h 6751674"/>
              <a:gd name="connsiteX1" fmla="*/ 531628 w 558175"/>
              <a:gd name="connsiteY1" fmla="*/ 3157870 h 6751674"/>
              <a:gd name="connsiteX2" fmla="*/ 0 w 558175"/>
              <a:gd name="connsiteY2" fmla="*/ 6751674 h 6751674"/>
              <a:gd name="connsiteX3" fmla="*/ 0 w 558175"/>
              <a:gd name="connsiteY3" fmla="*/ 6751674 h 6751674"/>
              <a:gd name="connsiteX0" fmla="*/ 531628 w 558175"/>
              <a:gd name="connsiteY0" fmla="*/ 0 h 6751674"/>
              <a:gd name="connsiteX1" fmla="*/ 531628 w 558175"/>
              <a:gd name="connsiteY1" fmla="*/ 3157870 h 6751674"/>
              <a:gd name="connsiteX2" fmla="*/ 0 w 558175"/>
              <a:gd name="connsiteY2" fmla="*/ 6751674 h 6751674"/>
              <a:gd name="connsiteX3" fmla="*/ 0 w 558175"/>
              <a:gd name="connsiteY3" fmla="*/ 6751674 h 6751674"/>
              <a:gd name="connsiteX0" fmla="*/ 531628 w 531628"/>
              <a:gd name="connsiteY0" fmla="*/ 0 h 6751674"/>
              <a:gd name="connsiteX1" fmla="*/ 531628 w 531628"/>
              <a:gd name="connsiteY1" fmla="*/ 3157870 h 6751674"/>
              <a:gd name="connsiteX2" fmla="*/ 0 w 531628"/>
              <a:gd name="connsiteY2" fmla="*/ 6751674 h 6751674"/>
              <a:gd name="connsiteX3" fmla="*/ 0 w 531628"/>
              <a:gd name="connsiteY3" fmla="*/ 6751674 h 6751674"/>
              <a:gd name="connsiteX0" fmla="*/ 531628 w 531628"/>
              <a:gd name="connsiteY0" fmla="*/ 0 h 6751674"/>
              <a:gd name="connsiteX1" fmla="*/ 531628 w 531628"/>
              <a:gd name="connsiteY1" fmla="*/ 3157870 h 6751674"/>
              <a:gd name="connsiteX2" fmla="*/ 0 w 531628"/>
              <a:gd name="connsiteY2" fmla="*/ 6751674 h 6751674"/>
              <a:gd name="connsiteX3" fmla="*/ 0 w 531628"/>
              <a:gd name="connsiteY3" fmla="*/ 6751674 h 6751674"/>
              <a:gd name="connsiteX0" fmla="*/ 701749 w 701749"/>
              <a:gd name="connsiteY0" fmla="*/ 0 h 6751674"/>
              <a:gd name="connsiteX1" fmla="*/ 531628 w 701749"/>
              <a:gd name="connsiteY1" fmla="*/ 3157870 h 6751674"/>
              <a:gd name="connsiteX2" fmla="*/ 0 w 701749"/>
              <a:gd name="connsiteY2" fmla="*/ 6751674 h 6751674"/>
              <a:gd name="connsiteX3" fmla="*/ 0 w 701749"/>
              <a:gd name="connsiteY3" fmla="*/ 6751674 h 6751674"/>
              <a:gd name="connsiteX0" fmla="*/ 701749 w 701749"/>
              <a:gd name="connsiteY0" fmla="*/ 0 h 6751674"/>
              <a:gd name="connsiteX1" fmla="*/ 531628 w 701749"/>
              <a:gd name="connsiteY1" fmla="*/ 3157870 h 6751674"/>
              <a:gd name="connsiteX2" fmla="*/ 0 w 701749"/>
              <a:gd name="connsiteY2" fmla="*/ 6751674 h 6751674"/>
              <a:gd name="connsiteX3" fmla="*/ 0 w 701749"/>
              <a:gd name="connsiteY3" fmla="*/ 6751674 h 6751674"/>
              <a:gd name="connsiteX0" fmla="*/ 765545 w 765545"/>
              <a:gd name="connsiteY0" fmla="*/ 0 h 6868632"/>
              <a:gd name="connsiteX1" fmla="*/ 531628 w 765545"/>
              <a:gd name="connsiteY1" fmla="*/ 3274828 h 6868632"/>
              <a:gd name="connsiteX2" fmla="*/ 0 w 765545"/>
              <a:gd name="connsiteY2" fmla="*/ 6868632 h 6868632"/>
              <a:gd name="connsiteX3" fmla="*/ 0 w 765545"/>
              <a:gd name="connsiteY3" fmla="*/ 6868632 h 6868632"/>
              <a:gd name="connsiteX0" fmla="*/ 765545 w 842113"/>
              <a:gd name="connsiteY0" fmla="*/ 0 h 6868632"/>
              <a:gd name="connsiteX1" fmla="*/ 531628 w 842113"/>
              <a:gd name="connsiteY1" fmla="*/ 3274828 h 6868632"/>
              <a:gd name="connsiteX2" fmla="*/ 0 w 842113"/>
              <a:gd name="connsiteY2" fmla="*/ 6868632 h 6868632"/>
              <a:gd name="connsiteX3" fmla="*/ 0 w 842113"/>
              <a:gd name="connsiteY3" fmla="*/ 6868632 h 68686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42113" h="6868632">
                <a:moveTo>
                  <a:pt x="765545" y="0"/>
                </a:moveTo>
                <a:cubicBezTo>
                  <a:pt x="441252" y="464289"/>
                  <a:pt x="-262269" y="714154"/>
                  <a:pt x="531628" y="3274828"/>
                </a:cubicBezTo>
                <a:cubicBezTo>
                  <a:pt x="1463748" y="6090683"/>
                  <a:pt x="0" y="6868632"/>
                  <a:pt x="0" y="6868632"/>
                </a:cubicBezTo>
                <a:lnTo>
                  <a:pt x="0" y="6868632"/>
                </a:lnTo>
              </a:path>
            </a:pathLst>
          </a:custGeom>
          <a:ln w="38100">
            <a:solidFill>
              <a:schemeClr val="accent3">
                <a:lumMod val="50000"/>
              </a:schemeClr>
            </a:solidFill>
          </a:ln>
          <a:effectLst>
            <a:outerShdw blurRad="1143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олилиния 7"/>
          <p:cNvSpPr/>
          <p:nvPr userDrawn="1"/>
        </p:nvSpPr>
        <p:spPr>
          <a:xfrm rot="189704">
            <a:off x="1976195" y="64026"/>
            <a:ext cx="1471695" cy="6858000"/>
          </a:xfrm>
          <a:custGeom>
            <a:avLst/>
            <a:gdLst>
              <a:gd name="connsiteX0" fmla="*/ 350874 w 350874"/>
              <a:gd name="connsiteY0" fmla="*/ 0 h 6858000"/>
              <a:gd name="connsiteX1" fmla="*/ 0 w 350874"/>
              <a:gd name="connsiteY1" fmla="*/ 6858000 h 6858000"/>
              <a:gd name="connsiteX2" fmla="*/ 350874 w 350874"/>
              <a:gd name="connsiteY2" fmla="*/ 0 h 6858000"/>
              <a:gd name="connsiteX0" fmla="*/ 981778 w 1393284"/>
              <a:gd name="connsiteY0" fmla="*/ 0 h 6859149"/>
              <a:gd name="connsiteX1" fmla="*/ 630904 w 1393284"/>
              <a:gd name="connsiteY1" fmla="*/ 6858000 h 6859149"/>
              <a:gd name="connsiteX2" fmla="*/ 981778 w 1393284"/>
              <a:gd name="connsiteY2" fmla="*/ 0 h 6859149"/>
              <a:gd name="connsiteX0" fmla="*/ 1343996 w 2334455"/>
              <a:gd name="connsiteY0" fmla="*/ 111 h 6858889"/>
              <a:gd name="connsiteX1" fmla="*/ 993122 w 2334455"/>
              <a:gd name="connsiteY1" fmla="*/ 6858111 h 6858889"/>
              <a:gd name="connsiteX2" fmla="*/ 1343996 w 2334455"/>
              <a:gd name="connsiteY2" fmla="*/ 111 h 6858889"/>
              <a:gd name="connsiteX0" fmla="*/ 1343996 w 2334455"/>
              <a:gd name="connsiteY0" fmla="*/ 111 h 6858889"/>
              <a:gd name="connsiteX1" fmla="*/ 993122 w 2334455"/>
              <a:gd name="connsiteY1" fmla="*/ 6858111 h 6858889"/>
              <a:gd name="connsiteX2" fmla="*/ 1343996 w 2334455"/>
              <a:gd name="connsiteY2" fmla="*/ 111 h 6858889"/>
              <a:gd name="connsiteX0" fmla="*/ 1343996 w 2334455"/>
              <a:gd name="connsiteY0" fmla="*/ 111 h 6858889"/>
              <a:gd name="connsiteX1" fmla="*/ 993122 w 2334455"/>
              <a:gd name="connsiteY1" fmla="*/ 6858111 h 6858889"/>
              <a:gd name="connsiteX2" fmla="*/ 1343996 w 2334455"/>
              <a:gd name="connsiteY2" fmla="*/ 111 h 6858889"/>
              <a:gd name="connsiteX0" fmla="*/ 1132877 w 1773156"/>
              <a:gd name="connsiteY0" fmla="*/ 140562 h 6999465"/>
              <a:gd name="connsiteX1" fmla="*/ 782003 w 1773156"/>
              <a:gd name="connsiteY1" fmla="*/ 6998562 h 6999465"/>
              <a:gd name="connsiteX2" fmla="*/ 1132877 w 1773156"/>
              <a:gd name="connsiteY2" fmla="*/ 140562 h 6999465"/>
              <a:gd name="connsiteX0" fmla="*/ 1088002 w 1728281"/>
              <a:gd name="connsiteY0" fmla="*/ 88726 h 6947629"/>
              <a:gd name="connsiteX1" fmla="*/ 737128 w 1728281"/>
              <a:gd name="connsiteY1" fmla="*/ 6946726 h 6947629"/>
              <a:gd name="connsiteX2" fmla="*/ 1088002 w 1728281"/>
              <a:gd name="connsiteY2" fmla="*/ 88726 h 6947629"/>
              <a:gd name="connsiteX0" fmla="*/ 1085485 w 1722002"/>
              <a:gd name="connsiteY0" fmla="*/ 49 h 6858821"/>
              <a:gd name="connsiteX1" fmla="*/ 734611 w 1722002"/>
              <a:gd name="connsiteY1" fmla="*/ 6858049 h 6858821"/>
              <a:gd name="connsiteX2" fmla="*/ 1085485 w 1722002"/>
              <a:gd name="connsiteY2" fmla="*/ 49 h 6858821"/>
              <a:gd name="connsiteX0" fmla="*/ 1085485 w 1722002"/>
              <a:gd name="connsiteY0" fmla="*/ 49 h 6858821"/>
              <a:gd name="connsiteX1" fmla="*/ 734611 w 1722002"/>
              <a:gd name="connsiteY1" fmla="*/ 6858049 h 6858821"/>
              <a:gd name="connsiteX2" fmla="*/ 1085485 w 1722002"/>
              <a:gd name="connsiteY2" fmla="*/ 49 h 6858821"/>
              <a:gd name="connsiteX0" fmla="*/ 1085485 w 1625032"/>
              <a:gd name="connsiteY0" fmla="*/ 0 h 6858831"/>
              <a:gd name="connsiteX1" fmla="*/ 734611 w 1625032"/>
              <a:gd name="connsiteY1" fmla="*/ 6858000 h 6858831"/>
              <a:gd name="connsiteX2" fmla="*/ 1085485 w 1625032"/>
              <a:gd name="connsiteY2" fmla="*/ 0 h 6858831"/>
              <a:gd name="connsiteX0" fmla="*/ 1157562 w 1697109"/>
              <a:gd name="connsiteY0" fmla="*/ 0 h 6858831"/>
              <a:gd name="connsiteX1" fmla="*/ 806688 w 1697109"/>
              <a:gd name="connsiteY1" fmla="*/ 6858000 h 6858831"/>
              <a:gd name="connsiteX2" fmla="*/ 1157562 w 1697109"/>
              <a:gd name="connsiteY2" fmla="*/ 0 h 6858831"/>
              <a:gd name="connsiteX0" fmla="*/ 1404311 w 1943858"/>
              <a:gd name="connsiteY0" fmla="*/ 0 h 6858831"/>
              <a:gd name="connsiteX1" fmla="*/ 1053437 w 1943858"/>
              <a:gd name="connsiteY1" fmla="*/ 6858000 h 6858831"/>
              <a:gd name="connsiteX2" fmla="*/ 1404311 w 1943858"/>
              <a:gd name="connsiteY2" fmla="*/ 0 h 6858831"/>
              <a:gd name="connsiteX0" fmla="*/ 1404311 w 1943858"/>
              <a:gd name="connsiteY0" fmla="*/ 0 h 6858831"/>
              <a:gd name="connsiteX1" fmla="*/ 1053437 w 1943858"/>
              <a:gd name="connsiteY1" fmla="*/ 6858000 h 6858831"/>
              <a:gd name="connsiteX2" fmla="*/ 1404311 w 1943858"/>
              <a:gd name="connsiteY2" fmla="*/ 0 h 6858831"/>
              <a:gd name="connsiteX0" fmla="*/ 531348 w 1070895"/>
              <a:gd name="connsiteY0" fmla="*/ 0 h 6858831"/>
              <a:gd name="connsiteX1" fmla="*/ 180474 w 1070895"/>
              <a:gd name="connsiteY1" fmla="*/ 6858000 h 6858831"/>
              <a:gd name="connsiteX2" fmla="*/ 531348 w 1070895"/>
              <a:gd name="connsiteY2" fmla="*/ 0 h 6858831"/>
              <a:gd name="connsiteX0" fmla="*/ 884142 w 1423689"/>
              <a:gd name="connsiteY0" fmla="*/ 0 h 6858831"/>
              <a:gd name="connsiteX1" fmla="*/ 533268 w 1423689"/>
              <a:gd name="connsiteY1" fmla="*/ 6858000 h 6858831"/>
              <a:gd name="connsiteX2" fmla="*/ 884142 w 1423689"/>
              <a:gd name="connsiteY2" fmla="*/ 0 h 6858831"/>
              <a:gd name="connsiteX0" fmla="*/ 853263 w 1392810"/>
              <a:gd name="connsiteY0" fmla="*/ 0 h 6858831"/>
              <a:gd name="connsiteX1" fmla="*/ 502389 w 1392810"/>
              <a:gd name="connsiteY1" fmla="*/ 6858000 h 6858831"/>
              <a:gd name="connsiteX2" fmla="*/ 853263 w 1392810"/>
              <a:gd name="connsiteY2" fmla="*/ 0 h 6858831"/>
              <a:gd name="connsiteX0" fmla="*/ 925239 w 1464786"/>
              <a:gd name="connsiteY0" fmla="*/ 0 h 6858831"/>
              <a:gd name="connsiteX1" fmla="*/ 574365 w 1464786"/>
              <a:gd name="connsiteY1" fmla="*/ 6858000 h 6858831"/>
              <a:gd name="connsiteX2" fmla="*/ 925239 w 1464786"/>
              <a:gd name="connsiteY2" fmla="*/ 0 h 6858831"/>
              <a:gd name="connsiteX0" fmla="*/ 925239 w 1097863"/>
              <a:gd name="connsiteY0" fmla="*/ 0 h 6859035"/>
              <a:gd name="connsiteX1" fmla="*/ 574365 w 1097863"/>
              <a:gd name="connsiteY1" fmla="*/ 6858000 h 6859035"/>
              <a:gd name="connsiteX2" fmla="*/ 925239 w 1097863"/>
              <a:gd name="connsiteY2" fmla="*/ 0 h 6859035"/>
              <a:gd name="connsiteX0" fmla="*/ 925239 w 1198039"/>
              <a:gd name="connsiteY0" fmla="*/ 0 h 6858000"/>
              <a:gd name="connsiteX1" fmla="*/ 574365 w 1198039"/>
              <a:gd name="connsiteY1" fmla="*/ 6858000 h 6858000"/>
              <a:gd name="connsiteX2" fmla="*/ 925239 w 1198039"/>
              <a:gd name="connsiteY2" fmla="*/ 0 h 6858000"/>
              <a:gd name="connsiteX0" fmla="*/ 925239 w 1193849"/>
              <a:gd name="connsiteY0" fmla="*/ 0 h 6858000"/>
              <a:gd name="connsiteX1" fmla="*/ 574365 w 1193849"/>
              <a:gd name="connsiteY1" fmla="*/ 6858000 h 6858000"/>
              <a:gd name="connsiteX2" fmla="*/ 925239 w 1193849"/>
              <a:gd name="connsiteY2" fmla="*/ 0 h 6858000"/>
              <a:gd name="connsiteX0" fmla="*/ 925239 w 1345409"/>
              <a:gd name="connsiteY0" fmla="*/ 0 h 6858000"/>
              <a:gd name="connsiteX1" fmla="*/ 574365 w 1345409"/>
              <a:gd name="connsiteY1" fmla="*/ 6858000 h 6858000"/>
              <a:gd name="connsiteX2" fmla="*/ 925239 w 1345409"/>
              <a:gd name="connsiteY2" fmla="*/ 0 h 6858000"/>
              <a:gd name="connsiteX0" fmla="*/ 925239 w 1327679"/>
              <a:gd name="connsiteY0" fmla="*/ 0 h 6858000"/>
              <a:gd name="connsiteX1" fmla="*/ 574365 w 1327679"/>
              <a:gd name="connsiteY1" fmla="*/ 6858000 h 6858000"/>
              <a:gd name="connsiteX2" fmla="*/ 925239 w 1327679"/>
              <a:gd name="connsiteY2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327679" h="6858000">
                <a:moveTo>
                  <a:pt x="925239" y="0"/>
                </a:moveTo>
                <a:cubicBezTo>
                  <a:pt x="-967356" y="2498651"/>
                  <a:pt x="2860365" y="4901609"/>
                  <a:pt x="574365" y="6858000"/>
                </a:cubicBezTo>
                <a:cubicBezTo>
                  <a:pt x="2520123" y="4444409"/>
                  <a:pt x="-1786063" y="2870791"/>
                  <a:pt x="925239" y="0"/>
                </a:cubicBezTo>
                <a:close/>
              </a:path>
            </a:pathLst>
          </a:custGeom>
          <a:solidFill>
            <a:schemeClr val="accent3">
              <a:lumMod val="50000"/>
            </a:schemeClr>
          </a:solidFill>
          <a:ln>
            <a:noFill/>
          </a:ln>
          <a:effectLst>
            <a:outerShdw blurRad="317500" dist="1524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>
              <a:rot lat="0" lon="0" rev="3600000"/>
            </a:lightRig>
          </a:scene3d>
          <a:sp3d prstMaterial="metal">
            <a:bevelT w="2349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олилиния 8"/>
          <p:cNvSpPr/>
          <p:nvPr userDrawn="1"/>
        </p:nvSpPr>
        <p:spPr>
          <a:xfrm>
            <a:off x="1367830" y="-20782"/>
            <a:ext cx="1764010" cy="6889173"/>
          </a:xfrm>
          <a:custGeom>
            <a:avLst/>
            <a:gdLst>
              <a:gd name="connsiteX0" fmla="*/ 1101437 w 1101437"/>
              <a:gd name="connsiteY0" fmla="*/ 10391 h 6889173"/>
              <a:gd name="connsiteX1" fmla="*/ 1007918 w 1101437"/>
              <a:gd name="connsiteY1" fmla="*/ 0 h 6889173"/>
              <a:gd name="connsiteX2" fmla="*/ 0 w 1101437"/>
              <a:gd name="connsiteY2" fmla="*/ 5081155 h 6889173"/>
              <a:gd name="connsiteX3" fmla="*/ 613064 w 1101437"/>
              <a:gd name="connsiteY3" fmla="*/ 6889173 h 6889173"/>
              <a:gd name="connsiteX4" fmla="*/ 665018 w 1101437"/>
              <a:gd name="connsiteY4" fmla="*/ 6889173 h 6889173"/>
              <a:gd name="connsiteX5" fmla="*/ 467591 w 1101437"/>
              <a:gd name="connsiteY5" fmla="*/ 4073237 h 6889173"/>
              <a:gd name="connsiteX6" fmla="*/ 1101437 w 1101437"/>
              <a:gd name="connsiteY6" fmla="*/ 10391 h 6889173"/>
              <a:gd name="connsiteX0" fmla="*/ 1418094 w 1418094"/>
              <a:gd name="connsiteY0" fmla="*/ 10391 h 6889173"/>
              <a:gd name="connsiteX1" fmla="*/ 1324575 w 1418094"/>
              <a:gd name="connsiteY1" fmla="*/ 0 h 6889173"/>
              <a:gd name="connsiteX2" fmla="*/ 316657 w 1418094"/>
              <a:gd name="connsiteY2" fmla="*/ 5081155 h 6889173"/>
              <a:gd name="connsiteX3" fmla="*/ 929721 w 1418094"/>
              <a:gd name="connsiteY3" fmla="*/ 6889173 h 6889173"/>
              <a:gd name="connsiteX4" fmla="*/ 981675 w 1418094"/>
              <a:gd name="connsiteY4" fmla="*/ 6889173 h 6889173"/>
              <a:gd name="connsiteX5" fmla="*/ 784248 w 1418094"/>
              <a:gd name="connsiteY5" fmla="*/ 4073237 h 6889173"/>
              <a:gd name="connsiteX6" fmla="*/ 1418094 w 1418094"/>
              <a:gd name="connsiteY6" fmla="*/ 10391 h 6889173"/>
              <a:gd name="connsiteX0" fmla="*/ 1543718 w 1543718"/>
              <a:gd name="connsiteY0" fmla="*/ 10391 h 6889173"/>
              <a:gd name="connsiteX1" fmla="*/ 1450199 w 1543718"/>
              <a:gd name="connsiteY1" fmla="*/ 0 h 6889173"/>
              <a:gd name="connsiteX2" fmla="*/ 442281 w 1543718"/>
              <a:gd name="connsiteY2" fmla="*/ 5081155 h 6889173"/>
              <a:gd name="connsiteX3" fmla="*/ 1055345 w 1543718"/>
              <a:gd name="connsiteY3" fmla="*/ 6889173 h 6889173"/>
              <a:gd name="connsiteX4" fmla="*/ 1107299 w 1543718"/>
              <a:gd name="connsiteY4" fmla="*/ 6889173 h 6889173"/>
              <a:gd name="connsiteX5" fmla="*/ 909872 w 1543718"/>
              <a:gd name="connsiteY5" fmla="*/ 4073237 h 6889173"/>
              <a:gd name="connsiteX6" fmla="*/ 1543718 w 1543718"/>
              <a:gd name="connsiteY6" fmla="*/ 10391 h 6889173"/>
              <a:gd name="connsiteX0" fmla="*/ 1543718 w 1543718"/>
              <a:gd name="connsiteY0" fmla="*/ 10391 h 6889173"/>
              <a:gd name="connsiteX1" fmla="*/ 1450199 w 1543718"/>
              <a:gd name="connsiteY1" fmla="*/ 0 h 6889173"/>
              <a:gd name="connsiteX2" fmla="*/ 442281 w 1543718"/>
              <a:gd name="connsiteY2" fmla="*/ 5081155 h 6889173"/>
              <a:gd name="connsiteX3" fmla="*/ 1055345 w 1543718"/>
              <a:gd name="connsiteY3" fmla="*/ 6889173 h 6889173"/>
              <a:gd name="connsiteX4" fmla="*/ 1107299 w 1543718"/>
              <a:gd name="connsiteY4" fmla="*/ 6889173 h 6889173"/>
              <a:gd name="connsiteX5" fmla="*/ 909872 w 1543718"/>
              <a:gd name="connsiteY5" fmla="*/ 4073237 h 6889173"/>
              <a:gd name="connsiteX6" fmla="*/ 1543718 w 1543718"/>
              <a:gd name="connsiteY6" fmla="*/ 10391 h 6889173"/>
              <a:gd name="connsiteX0" fmla="*/ 1543718 w 1543718"/>
              <a:gd name="connsiteY0" fmla="*/ 10391 h 6889173"/>
              <a:gd name="connsiteX1" fmla="*/ 1450199 w 1543718"/>
              <a:gd name="connsiteY1" fmla="*/ 0 h 6889173"/>
              <a:gd name="connsiteX2" fmla="*/ 442281 w 1543718"/>
              <a:gd name="connsiteY2" fmla="*/ 5081155 h 6889173"/>
              <a:gd name="connsiteX3" fmla="*/ 1055345 w 1543718"/>
              <a:gd name="connsiteY3" fmla="*/ 6889173 h 6889173"/>
              <a:gd name="connsiteX4" fmla="*/ 1107299 w 1543718"/>
              <a:gd name="connsiteY4" fmla="*/ 6889173 h 6889173"/>
              <a:gd name="connsiteX5" fmla="*/ 909872 w 1543718"/>
              <a:gd name="connsiteY5" fmla="*/ 4073237 h 6889173"/>
              <a:gd name="connsiteX6" fmla="*/ 1543718 w 1543718"/>
              <a:gd name="connsiteY6" fmla="*/ 10391 h 6889173"/>
              <a:gd name="connsiteX0" fmla="*/ 1543718 w 1543718"/>
              <a:gd name="connsiteY0" fmla="*/ 10391 h 6889173"/>
              <a:gd name="connsiteX1" fmla="*/ 1450199 w 1543718"/>
              <a:gd name="connsiteY1" fmla="*/ 0 h 6889173"/>
              <a:gd name="connsiteX2" fmla="*/ 442281 w 1543718"/>
              <a:gd name="connsiteY2" fmla="*/ 5081155 h 6889173"/>
              <a:gd name="connsiteX3" fmla="*/ 1055345 w 1543718"/>
              <a:gd name="connsiteY3" fmla="*/ 6889173 h 6889173"/>
              <a:gd name="connsiteX4" fmla="*/ 1107299 w 1543718"/>
              <a:gd name="connsiteY4" fmla="*/ 6889173 h 6889173"/>
              <a:gd name="connsiteX5" fmla="*/ 909872 w 1543718"/>
              <a:gd name="connsiteY5" fmla="*/ 4073237 h 6889173"/>
              <a:gd name="connsiteX6" fmla="*/ 1543718 w 1543718"/>
              <a:gd name="connsiteY6" fmla="*/ 10391 h 6889173"/>
              <a:gd name="connsiteX0" fmla="*/ 1543718 w 1543718"/>
              <a:gd name="connsiteY0" fmla="*/ 10391 h 6889173"/>
              <a:gd name="connsiteX1" fmla="*/ 1450199 w 1543718"/>
              <a:gd name="connsiteY1" fmla="*/ 0 h 6889173"/>
              <a:gd name="connsiteX2" fmla="*/ 442281 w 1543718"/>
              <a:gd name="connsiteY2" fmla="*/ 5081155 h 6889173"/>
              <a:gd name="connsiteX3" fmla="*/ 1055345 w 1543718"/>
              <a:gd name="connsiteY3" fmla="*/ 6889173 h 6889173"/>
              <a:gd name="connsiteX4" fmla="*/ 1107299 w 1543718"/>
              <a:gd name="connsiteY4" fmla="*/ 6889173 h 6889173"/>
              <a:gd name="connsiteX5" fmla="*/ 909872 w 1543718"/>
              <a:gd name="connsiteY5" fmla="*/ 4073237 h 6889173"/>
              <a:gd name="connsiteX6" fmla="*/ 1543718 w 1543718"/>
              <a:gd name="connsiteY6" fmla="*/ 10391 h 6889173"/>
              <a:gd name="connsiteX0" fmla="*/ 1543718 w 1543718"/>
              <a:gd name="connsiteY0" fmla="*/ 10391 h 6889173"/>
              <a:gd name="connsiteX1" fmla="*/ 1450199 w 1543718"/>
              <a:gd name="connsiteY1" fmla="*/ 0 h 6889173"/>
              <a:gd name="connsiteX2" fmla="*/ 442281 w 1543718"/>
              <a:gd name="connsiteY2" fmla="*/ 5081155 h 6889173"/>
              <a:gd name="connsiteX3" fmla="*/ 1055345 w 1543718"/>
              <a:gd name="connsiteY3" fmla="*/ 6889173 h 6889173"/>
              <a:gd name="connsiteX4" fmla="*/ 1107299 w 1543718"/>
              <a:gd name="connsiteY4" fmla="*/ 6889173 h 6889173"/>
              <a:gd name="connsiteX5" fmla="*/ 909872 w 1543718"/>
              <a:gd name="connsiteY5" fmla="*/ 4073237 h 6889173"/>
              <a:gd name="connsiteX6" fmla="*/ 1543718 w 1543718"/>
              <a:gd name="connsiteY6" fmla="*/ 10391 h 6889173"/>
              <a:gd name="connsiteX0" fmla="*/ 1543718 w 1543718"/>
              <a:gd name="connsiteY0" fmla="*/ 10391 h 6889173"/>
              <a:gd name="connsiteX1" fmla="*/ 1450199 w 1543718"/>
              <a:gd name="connsiteY1" fmla="*/ 0 h 6889173"/>
              <a:gd name="connsiteX2" fmla="*/ 442281 w 1543718"/>
              <a:gd name="connsiteY2" fmla="*/ 5081155 h 6889173"/>
              <a:gd name="connsiteX3" fmla="*/ 1055345 w 1543718"/>
              <a:gd name="connsiteY3" fmla="*/ 6889173 h 6889173"/>
              <a:gd name="connsiteX4" fmla="*/ 1107299 w 1543718"/>
              <a:gd name="connsiteY4" fmla="*/ 6889173 h 6889173"/>
              <a:gd name="connsiteX5" fmla="*/ 909872 w 1543718"/>
              <a:gd name="connsiteY5" fmla="*/ 4073237 h 6889173"/>
              <a:gd name="connsiteX6" fmla="*/ 1543718 w 1543718"/>
              <a:gd name="connsiteY6" fmla="*/ 10391 h 6889173"/>
              <a:gd name="connsiteX0" fmla="*/ 1543718 w 1668296"/>
              <a:gd name="connsiteY0" fmla="*/ 10391 h 6889173"/>
              <a:gd name="connsiteX1" fmla="*/ 1450199 w 1668296"/>
              <a:gd name="connsiteY1" fmla="*/ 0 h 6889173"/>
              <a:gd name="connsiteX2" fmla="*/ 442281 w 1668296"/>
              <a:gd name="connsiteY2" fmla="*/ 5081155 h 6889173"/>
              <a:gd name="connsiteX3" fmla="*/ 1055345 w 1668296"/>
              <a:gd name="connsiteY3" fmla="*/ 6889173 h 6889173"/>
              <a:gd name="connsiteX4" fmla="*/ 1107299 w 1668296"/>
              <a:gd name="connsiteY4" fmla="*/ 6889173 h 6889173"/>
              <a:gd name="connsiteX5" fmla="*/ 909872 w 1668296"/>
              <a:gd name="connsiteY5" fmla="*/ 4073237 h 6889173"/>
              <a:gd name="connsiteX6" fmla="*/ 1543718 w 1668296"/>
              <a:gd name="connsiteY6" fmla="*/ 10391 h 6889173"/>
              <a:gd name="connsiteX0" fmla="*/ 1543718 w 1668296"/>
              <a:gd name="connsiteY0" fmla="*/ 10391 h 6889173"/>
              <a:gd name="connsiteX1" fmla="*/ 1450199 w 1668296"/>
              <a:gd name="connsiteY1" fmla="*/ 0 h 6889173"/>
              <a:gd name="connsiteX2" fmla="*/ 442281 w 1668296"/>
              <a:gd name="connsiteY2" fmla="*/ 5081155 h 6889173"/>
              <a:gd name="connsiteX3" fmla="*/ 1055345 w 1668296"/>
              <a:gd name="connsiteY3" fmla="*/ 6889173 h 6889173"/>
              <a:gd name="connsiteX4" fmla="*/ 1107299 w 1668296"/>
              <a:gd name="connsiteY4" fmla="*/ 6889173 h 6889173"/>
              <a:gd name="connsiteX5" fmla="*/ 909872 w 1668296"/>
              <a:gd name="connsiteY5" fmla="*/ 4073237 h 6889173"/>
              <a:gd name="connsiteX6" fmla="*/ 1543718 w 1668296"/>
              <a:gd name="connsiteY6" fmla="*/ 10391 h 6889173"/>
              <a:gd name="connsiteX0" fmla="*/ 1543718 w 1668296"/>
              <a:gd name="connsiteY0" fmla="*/ 10391 h 6889173"/>
              <a:gd name="connsiteX1" fmla="*/ 1450199 w 1668296"/>
              <a:gd name="connsiteY1" fmla="*/ 0 h 6889173"/>
              <a:gd name="connsiteX2" fmla="*/ 442281 w 1668296"/>
              <a:gd name="connsiteY2" fmla="*/ 5081155 h 6889173"/>
              <a:gd name="connsiteX3" fmla="*/ 1055345 w 1668296"/>
              <a:gd name="connsiteY3" fmla="*/ 6889173 h 6889173"/>
              <a:gd name="connsiteX4" fmla="*/ 1107299 w 1668296"/>
              <a:gd name="connsiteY4" fmla="*/ 6889173 h 6889173"/>
              <a:gd name="connsiteX5" fmla="*/ 909872 w 1668296"/>
              <a:gd name="connsiteY5" fmla="*/ 4073237 h 6889173"/>
              <a:gd name="connsiteX6" fmla="*/ 1543718 w 1668296"/>
              <a:gd name="connsiteY6" fmla="*/ 10391 h 68891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668296" h="6889173">
                <a:moveTo>
                  <a:pt x="1543718" y="10391"/>
                </a:moveTo>
                <a:lnTo>
                  <a:pt x="1450199" y="0"/>
                </a:lnTo>
                <a:cubicBezTo>
                  <a:pt x="303735" y="1423554"/>
                  <a:pt x="-562173" y="3834246"/>
                  <a:pt x="442281" y="5081155"/>
                </a:cubicBezTo>
                <a:cubicBezTo>
                  <a:pt x="1467518" y="6182591"/>
                  <a:pt x="1713435" y="6057900"/>
                  <a:pt x="1055345" y="6889173"/>
                </a:cubicBezTo>
                <a:lnTo>
                  <a:pt x="1107299" y="6889173"/>
                </a:lnTo>
                <a:cubicBezTo>
                  <a:pt x="1862372" y="6096001"/>
                  <a:pt x="1910862" y="5739246"/>
                  <a:pt x="909872" y="4073237"/>
                </a:cubicBezTo>
                <a:cubicBezTo>
                  <a:pt x="102845" y="2635828"/>
                  <a:pt x="636246" y="1042555"/>
                  <a:pt x="1543718" y="10391"/>
                </a:cubicBezTo>
                <a:close/>
              </a:path>
            </a:pathLst>
          </a:custGeom>
          <a:solidFill>
            <a:schemeClr val="accent3">
              <a:lumMod val="50000"/>
            </a:schemeClr>
          </a:solidFill>
          <a:ln>
            <a:noFill/>
          </a:ln>
          <a:effectLst>
            <a:outerShdw blurRad="317500" dist="1524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>
              <a:rot lat="0" lon="0" rev="3600000"/>
            </a:lightRig>
          </a:scene3d>
          <a:sp3d prstMaterial="metal">
            <a:bevelT w="2349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олилиния 9"/>
          <p:cNvSpPr/>
          <p:nvPr userDrawn="1"/>
        </p:nvSpPr>
        <p:spPr>
          <a:xfrm>
            <a:off x="1259632" y="-13855"/>
            <a:ext cx="1726742" cy="7034646"/>
          </a:xfrm>
          <a:custGeom>
            <a:avLst/>
            <a:gdLst>
              <a:gd name="connsiteX0" fmla="*/ 1101437 w 1101437"/>
              <a:gd name="connsiteY0" fmla="*/ 10391 h 6889173"/>
              <a:gd name="connsiteX1" fmla="*/ 1007918 w 1101437"/>
              <a:gd name="connsiteY1" fmla="*/ 0 h 6889173"/>
              <a:gd name="connsiteX2" fmla="*/ 0 w 1101437"/>
              <a:gd name="connsiteY2" fmla="*/ 5081155 h 6889173"/>
              <a:gd name="connsiteX3" fmla="*/ 613064 w 1101437"/>
              <a:gd name="connsiteY3" fmla="*/ 6889173 h 6889173"/>
              <a:gd name="connsiteX4" fmla="*/ 665018 w 1101437"/>
              <a:gd name="connsiteY4" fmla="*/ 6889173 h 6889173"/>
              <a:gd name="connsiteX5" fmla="*/ 467591 w 1101437"/>
              <a:gd name="connsiteY5" fmla="*/ 4073237 h 6889173"/>
              <a:gd name="connsiteX6" fmla="*/ 1101437 w 1101437"/>
              <a:gd name="connsiteY6" fmla="*/ 10391 h 6889173"/>
              <a:gd name="connsiteX0" fmla="*/ 1418094 w 1418094"/>
              <a:gd name="connsiteY0" fmla="*/ 10391 h 6889173"/>
              <a:gd name="connsiteX1" fmla="*/ 1324575 w 1418094"/>
              <a:gd name="connsiteY1" fmla="*/ 0 h 6889173"/>
              <a:gd name="connsiteX2" fmla="*/ 316657 w 1418094"/>
              <a:gd name="connsiteY2" fmla="*/ 5081155 h 6889173"/>
              <a:gd name="connsiteX3" fmla="*/ 929721 w 1418094"/>
              <a:gd name="connsiteY3" fmla="*/ 6889173 h 6889173"/>
              <a:gd name="connsiteX4" fmla="*/ 981675 w 1418094"/>
              <a:gd name="connsiteY4" fmla="*/ 6889173 h 6889173"/>
              <a:gd name="connsiteX5" fmla="*/ 784248 w 1418094"/>
              <a:gd name="connsiteY5" fmla="*/ 4073237 h 6889173"/>
              <a:gd name="connsiteX6" fmla="*/ 1418094 w 1418094"/>
              <a:gd name="connsiteY6" fmla="*/ 10391 h 6889173"/>
              <a:gd name="connsiteX0" fmla="*/ 1543718 w 1543718"/>
              <a:gd name="connsiteY0" fmla="*/ 10391 h 6889173"/>
              <a:gd name="connsiteX1" fmla="*/ 1450199 w 1543718"/>
              <a:gd name="connsiteY1" fmla="*/ 0 h 6889173"/>
              <a:gd name="connsiteX2" fmla="*/ 442281 w 1543718"/>
              <a:gd name="connsiteY2" fmla="*/ 5081155 h 6889173"/>
              <a:gd name="connsiteX3" fmla="*/ 1055345 w 1543718"/>
              <a:gd name="connsiteY3" fmla="*/ 6889173 h 6889173"/>
              <a:gd name="connsiteX4" fmla="*/ 1107299 w 1543718"/>
              <a:gd name="connsiteY4" fmla="*/ 6889173 h 6889173"/>
              <a:gd name="connsiteX5" fmla="*/ 909872 w 1543718"/>
              <a:gd name="connsiteY5" fmla="*/ 4073237 h 6889173"/>
              <a:gd name="connsiteX6" fmla="*/ 1543718 w 1543718"/>
              <a:gd name="connsiteY6" fmla="*/ 10391 h 6889173"/>
              <a:gd name="connsiteX0" fmla="*/ 1543718 w 1543718"/>
              <a:gd name="connsiteY0" fmla="*/ 10391 h 6889173"/>
              <a:gd name="connsiteX1" fmla="*/ 1450199 w 1543718"/>
              <a:gd name="connsiteY1" fmla="*/ 0 h 6889173"/>
              <a:gd name="connsiteX2" fmla="*/ 442281 w 1543718"/>
              <a:gd name="connsiteY2" fmla="*/ 5081155 h 6889173"/>
              <a:gd name="connsiteX3" fmla="*/ 1055345 w 1543718"/>
              <a:gd name="connsiteY3" fmla="*/ 6889173 h 6889173"/>
              <a:gd name="connsiteX4" fmla="*/ 1107299 w 1543718"/>
              <a:gd name="connsiteY4" fmla="*/ 6889173 h 6889173"/>
              <a:gd name="connsiteX5" fmla="*/ 909872 w 1543718"/>
              <a:gd name="connsiteY5" fmla="*/ 4073237 h 6889173"/>
              <a:gd name="connsiteX6" fmla="*/ 1543718 w 1543718"/>
              <a:gd name="connsiteY6" fmla="*/ 10391 h 6889173"/>
              <a:gd name="connsiteX0" fmla="*/ 1543718 w 1543718"/>
              <a:gd name="connsiteY0" fmla="*/ 10391 h 6889173"/>
              <a:gd name="connsiteX1" fmla="*/ 1450199 w 1543718"/>
              <a:gd name="connsiteY1" fmla="*/ 0 h 6889173"/>
              <a:gd name="connsiteX2" fmla="*/ 442281 w 1543718"/>
              <a:gd name="connsiteY2" fmla="*/ 5081155 h 6889173"/>
              <a:gd name="connsiteX3" fmla="*/ 1055345 w 1543718"/>
              <a:gd name="connsiteY3" fmla="*/ 6889173 h 6889173"/>
              <a:gd name="connsiteX4" fmla="*/ 1107299 w 1543718"/>
              <a:gd name="connsiteY4" fmla="*/ 6889173 h 6889173"/>
              <a:gd name="connsiteX5" fmla="*/ 909872 w 1543718"/>
              <a:gd name="connsiteY5" fmla="*/ 4073237 h 6889173"/>
              <a:gd name="connsiteX6" fmla="*/ 1543718 w 1543718"/>
              <a:gd name="connsiteY6" fmla="*/ 10391 h 6889173"/>
              <a:gd name="connsiteX0" fmla="*/ 1543718 w 1543718"/>
              <a:gd name="connsiteY0" fmla="*/ 10391 h 6889173"/>
              <a:gd name="connsiteX1" fmla="*/ 1450199 w 1543718"/>
              <a:gd name="connsiteY1" fmla="*/ 0 h 6889173"/>
              <a:gd name="connsiteX2" fmla="*/ 442281 w 1543718"/>
              <a:gd name="connsiteY2" fmla="*/ 5081155 h 6889173"/>
              <a:gd name="connsiteX3" fmla="*/ 1055345 w 1543718"/>
              <a:gd name="connsiteY3" fmla="*/ 6889173 h 6889173"/>
              <a:gd name="connsiteX4" fmla="*/ 1107299 w 1543718"/>
              <a:gd name="connsiteY4" fmla="*/ 6889173 h 6889173"/>
              <a:gd name="connsiteX5" fmla="*/ 909872 w 1543718"/>
              <a:gd name="connsiteY5" fmla="*/ 4073237 h 6889173"/>
              <a:gd name="connsiteX6" fmla="*/ 1543718 w 1543718"/>
              <a:gd name="connsiteY6" fmla="*/ 10391 h 6889173"/>
              <a:gd name="connsiteX0" fmla="*/ 1543718 w 1543718"/>
              <a:gd name="connsiteY0" fmla="*/ 10391 h 6889173"/>
              <a:gd name="connsiteX1" fmla="*/ 1450199 w 1543718"/>
              <a:gd name="connsiteY1" fmla="*/ 0 h 6889173"/>
              <a:gd name="connsiteX2" fmla="*/ 442281 w 1543718"/>
              <a:gd name="connsiteY2" fmla="*/ 5081155 h 6889173"/>
              <a:gd name="connsiteX3" fmla="*/ 1055345 w 1543718"/>
              <a:gd name="connsiteY3" fmla="*/ 6889173 h 6889173"/>
              <a:gd name="connsiteX4" fmla="*/ 1107299 w 1543718"/>
              <a:gd name="connsiteY4" fmla="*/ 6889173 h 6889173"/>
              <a:gd name="connsiteX5" fmla="*/ 909872 w 1543718"/>
              <a:gd name="connsiteY5" fmla="*/ 4073237 h 6889173"/>
              <a:gd name="connsiteX6" fmla="*/ 1543718 w 1543718"/>
              <a:gd name="connsiteY6" fmla="*/ 10391 h 6889173"/>
              <a:gd name="connsiteX0" fmla="*/ 1543718 w 1543718"/>
              <a:gd name="connsiteY0" fmla="*/ 10391 h 6889173"/>
              <a:gd name="connsiteX1" fmla="*/ 1450199 w 1543718"/>
              <a:gd name="connsiteY1" fmla="*/ 0 h 6889173"/>
              <a:gd name="connsiteX2" fmla="*/ 442281 w 1543718"/>
              <a:gd name="connsiteY2" fmla="*/ 5081155 h 6889173"/>
              <a:gd name="connsiteX3" fmla="*/ 1055345 w 1543718"/>
              <a:gd name="connsiteY3" fmla="*/ 6889173 h 6889173"/>
              <a:gd name="connsiteX4" fmla="*/ 1107299 w 1543718"/>
              <a:gd name="connsiteY4" fmla="*/ 6889173 h 6889173"/>
              <a:gd name="connsiteX5" fmla="*/ 909872 w 1543718"/>
              <a:gd name="connsiteY5" fmla="*/ 4073237 h 6889173"/>
              <a:gd name="connsiteX6" fmla="*/ 1543718 w 1543718"/>
              <a:gd name="connsiteY6" fmla="*/ 10391 h 6889173"/>
              <a:gd name="connsiteX0" fmla="*/ 1543718 w 1543718"/>
              <a:gd name="connsiteY0" fmla="*/ 10391 h 6889173"/>
              <a:gd name="connsiteX1" fmla="*/ 1450199 w 1543718"/>
              <a:gd name="connsiteY1" fmla="*/ 0 h 6889173"/>
              <a:gd name="connsiteX2" fmla="*/ 442281 w 1543718"/>
              <a:gd name="connsiteY2" fmla="*/ 5081155 h 6889173"/>
              <a:gd name="connsiteX3" fmla="*/ 1055345 w 1543718"/>
              <a:gd name="connsiteY3" fmla="*/ 6889173 h 6889173"/>
              <a:gd name="connsiteX4" fmla="*/ 1107299 w 1543718"/>
              <a:gd name="connsiteY4" fmla="*/ 6889173 h 6889173"/>
              <a:gd name="connsiteX5" fmla="*/ 909872 w 1543718"/>
              <a:gd name="connsiteY5" fmla="*/ 4073237 h 6889173"/>
              <a:gd name="connsiteX6" fmla="*/ 1543718 w 1543718"/>
              <a:gd name="connsiteY6" fmla="*/ 10391 h 6889173"/>
              <a:gd name="connsiteX0" fmla="*/ 1543718 w 1668296"/>
              <a:gd name="connsiteY0" fmla="*/ 10391 h 6889173"/>
              <a:gd name="connsiteX1" fmla="*/ 1450199 w 1668296"/>
              <a:gd name="connsiteY1" fmla="*/ 0 h 6889173"/>
              <a:gd name="connsiteX2" fmla="*/ 442281 w 1668296"/>
              <a:gd name="connsiteY2" fmla="*/ 5081155 h 6889173"/>
              <a:gd name="connsiteX3" fmla="*/ 1055345 w 1668296"/>
              <a:gd name="connsiteY3" fmla="*/ 6889173 h 6889173"/>
              <a:gd name="connsiteX4" fmla="*/ 1107299 w 1668296"/>
              <a:gd name="connsiteY4" fmla="*/ 6889173 h 6889173"/>
              <a:gd name="connsiteX5" fmla="*/ 909872 w 1668296"/>
              <a:gd name="connsiteY5" fmla="*/ 4073237 h 6889173"/>
              <a:gd name="connsiteX6" fmla="*/ 1543718 w 1668296"/>
              <a:gd name="connsiteY6" fmla="*/ 10391 h 6889173"/>
              <a:gd name="connsiteX0" fmla="*/ 1543718 w 1668296"/>
              <a:gd name="connsiteY0" fmla="*/ 10391 h 6889173"/>
              <a:gd name="connsiteX1" fmla="*/ 1450199 w 1668296"/>
              <a:gd name="connsiteY1" fmla="*/ 0 h 6889173"/>
              <a:gd name="connsiteX2" fmla="*/ 442281 w 1668296"/>
              <a:gd name="connsiteY2" fmla="*/ 5081155 h 6889173"/>
              <a:gd name="connsiteX3" fmla="*/ 1055345 w 1668296"/>
              <a:gd name="connsiteY3" fmla="*/ 6889173 h 6889173"/>
              <a:gd name="connsiteX4" fmla="*/ 1107299 w 1668296"/>
              <a:gd name="connsiteY4" fmla="*/ 6889173 h 6889173"/>
              <a:gd name="connsiteX5" fmla="*/ 909872 w 1668296"/>
              <a:gd name="connsiteY5" fmla="*/ 4073237 h 6889173"/>
              <a:gd name="connsiteX6" fmla="*/ 1543718 w 1668296"/>
              <a:gd name="connsiteY6" fmla="*/ 10391 h 6889173"/>
              <a:gd name="connsiteX0" fmla="*/ 1543718 w 1668296"/>
              <a:gd name="connsiteY0" fmla="*/ 10391 h 6889173"/>
              <a:gd name="connsiteX1" fmla="*/ 1450199 w 1668296"/>
              <a:gd name="connsiteY1" fmla="*/ 0 h 6889173"/>
              <a:gd name="connsiteX2" fmla="*/ 442281 w 1668296"/>
              <a:gd name="connsiteY2" fmla="*/ 5081155 h 6889173"/>
              <a:gd name="connsiteX3" fmla="*/ 1055345 w 1668296"/>
              <a:gd name="connsiteY3" fmla="*/ 6889173 h 6889173"/>
              <a:gd name="connsiteX4" fmla="*/ 1107299 w 1668296"/>
              <a:gd name="connsiteY4" fmla="*/ 6889173 h 6889173"/>
              <a:gd name="connsiteX5" fmla="*/ 909872 w 1668296"/>
              <a:gd name="connsiteY5" fmla="*/ 4073237 h 6889173"/>
              <a:gd name="connsiteX6" fmla="*/ 1543718 w 1668296"/>
              <a:gd name="connsiteY6" fmla="*/ 10391 h 6889173"/>
              <a:gd name="connsiteX0" fmla="*/ 1926976 w 1926976"/>
              <a:gd name="connsiteY0" fmla="*/ 0 h 7034646"/>
              <a:gd name="connsiteX1" fmla="*/ 1450199 w 1926976"/>
              <a:gd name="connsiteY1" fmla="*/ 145473 h 7034646"/>
              <a:gd name="connsiteX2" fmla="*/ 442281 w 1926976"/>
              <a:gd name="connsiteY2" fmla="*/ 5226628 h 7034646"/>
              <a:gd name="connsiteX3" fmla="*/ 1055345 w 1926976"/>
              <a:gd name="connsiteY3" fmla="*/ 7034646 h 7034646"/>
              <a:gd name="connsiteX4" fmla="*/ 1107299 w 1926976"/>
              <a:gd name="connsiteY4" fmla="*/ 7034646 h 7034646"/>
              <a:gd name="connsiteX5" fmla="*/ 909872 w 1926976"/>
              <a:gd name="connsiteY5" fmla="*/ 4218710 h 7034646"/>
              <a:gd name="connsiteX6" fmla="*/ 1926976 w 1926976"/>
              <a:gd name="connsiteY6" fmla="*/ 0 h 7034646"/>
              <a:gd name="connsiteX0" fmla="*/ 1862534 w 1862534"/>
              <a:gd name="connsiteY0" fmla="*/ 0 h 7034646"/>
              <a:gd name="connsiteX1" fmla="*/ 1710051 w 1862534"/>
              <a:gd name="connsiteY1" fmla="*/ 10391 h 7034646"/>
              <a:gd name="connsiteX2" fmla="*/ 377839 w 1862534"/>
              <a:gd name="connsiteY2" fmla="*/ 5226628 h 7034646"/>
              <a:gd name="connsiteX3" fmla="*/ 990903 w 1862534"/>
              <a:gd name="connsiteY3" fmla="*/ 7034646 h 7034646"/>
              <a:gd name="connsiteX4" fmla="*/ 1042857 w 1862534"/>
              <a:gd name="connsiteY4" fmla="*/ 7034646 h 7034646"/>
              <a:gd name="connsiteX5" fmla="*/ 845430 w 1862534"/>
              <a:gd name="connsiteY5" fmla="*/ 4218710 h 7034646"/>
              <a:gd name="connsiteX6" fmla="*/ 1862534 w 1862534"/>
              <a:gd name="connsiteY6" fmla="*/ 0 h 7034646"/>
              <a:gd name="connsiteX0" fmla="*/ 1542590 w 1542590"/>
              <a:gd name="connsiteY0" fmla="*/ 0 h 7034646"/>
              <a:gd name="connsiteX1" fmla="*/ 1390107 w 1542590"/>
              <a:gd name="connsiteY1" fmla="*/ 10391 h 7034646"/>
              <a:gd name="connsiteX2" fmla="*/ 460806 w 1542590"/>
              <a:gd name="connsiteY2" fmla="*/ 4312228 h 7034646"/>
              <a:gd name="connsiteX3" fmla="*/ 670959 w 1542590"/>
              <a:gd name="connsiteY3" fmla="*/ 7034646 h 7034646"/>
              <a:gd name="connsiteX4" fmla="*/ 722913 w 1542590"/>
              <a:gd name="connsiteY4" fmla="*/ 7034646 h 7034646"/>
              <a:gd name="connsiteX5" fmla="*/ 525486 w 1542590"/>
              <a:gd name="connsiteY5" fmla="*/ 4218710 h 7034646"/>
              <a:gd name="connsiteX6" fmla="*/ 1542590 w 1542590"/>
              <a:gd name="connsiteY6" fmla="*/ 0 h 7034646"/>
              <a:gd name="connsiteX0" fmla="*/ 1602682 w 1602682"/>
              <a:gd name="connsiteY0" fmla="*/ 0 h 7034646"/>
              <a:gd name="connsiteX1" fmla="*/ 1450199 w 1602682"/>
              <a:gd name="connsiteY1" fmla="*/ 10391 h 7034646"/>
              <a:gd name="connsiteX2" fmla="*/ 442281 w 1602682"/>
              <a:gd name="connsiteY2" fmla="*/ 5185065 h 7034646"/>
              <a:gd name="connsiteX3" fmla="*/ 731051 w 1602682"/>
              <a:gd name="connsiteY3" fmla="*/ 7034646 h 7034646"/>
              <a:gd name="connsiteX4" fmla="*/ 783005 w 1602682"/>
              <a:gd name="connsiteY4" fmla="*/ 7034646 h 7034646"/>
              <a:gd name="connsiteX5" fmla="*/ 585578 w 1602682"/>
              <a:gd name="connsiteY5" fmla="*/ 4218710 h 7034646"/>
              <a:gd name="connsiteX6" fmla="*/ 1602682 w 1602682"/>
              <a:gd name="connsiteY6" fmla="*/ 0 h 7034646"/>
              <a:gd name="connsiteX0" fmla="*/ 1602682 w 1602682"/>
              <a:gd name="connsiteY0" fmla="*/ 0 h 7034646"/>
              <a:gd name="connsiteX1" fmla="*/ 1450199 w 1602682"/>
              <a:gd name="connsiteY1" fmla="*/ 10391 h 7034646"/>
              <a:gd name="connsiteX2" fmla="*/ 442281 w 1602682"/>
              <a:gd name="connsiteY2" fmla="*/ 5185065 h 7034646"/>
              <a:gd name="connsiteX3" fmla="*/ 731051 w 1602682"/>
              <a:gd name="connsiteY3" fmla="*/ 7034646 h 7034646"/>
              <a:gd name="connsiteX4" fmla="*/ 783005 w 1602682"/>
              <a:gd name="connsiteY4" fmla="*/ 7034646 h 7034646"/>
              <a:gd name="connsiteX5" fmla="*/ 428345 w 1602682"/>
              <a:gd name="connsiteY5" fmla="*/ 4956465 h 7034646"/>
              <a:gd name="connsiteX6" fmla="*/ 1602682 w 1602682"/>
              <a:gd name="connsiteY6" fmla="*/ 0 h 7034646"/>
              <a:gd name="connsiteX0" fmla="*/ 1602682 w 1602682"/>
              <a:gd name="connsiteY0" fmla="*/ 0 h 7034646"/>
              <a:gd name="connsiteX1" fmla="*/ 1450199 w 1602682"/>
              <a:gd name="connsiteY1" fmla="*/ 10391 h 7034646"/>
              <a:gd name="connsiteX2" fmla="*/ 442281 w 1602682"/>
              <a:gd name="connsiteY2" fmla="*/ 5185065 h 7034646"/>
              <a:gd name="connsiteX3" fmla="*/ 731051 w 1602682"/>
              <a:gd name="connsiteY3" fmla="*/ 7034646 h 7034646"/>
              <a:gd name="connsiteX4" fmla="*/ 783005 w 1602682"/>
              <a:gd name="connsiteY4" fmla="*/ 7034646 h 7034646"/>
              <a:gd name="connsiteX5" fmla="*/ 428345 w 1602682"/>
              <a:gd name="connsiteY5" fmla="*/ 4956465 h 7034646"/>
              <a:gd name="connsiteX6" fmla="*/ 1602682 w 1602682"/>
              <a:gd name="connsiteY6" fmla="*/ 0 h 7034646"/>
              <a:gd name="connsiteX0" fmla="*/ 1602682 w 1602682"/>
              <a:gd name="connsiteY0" fmla="*/ 0 h 7034646"/>
              <a:gd name="connsiteX1" fmla="*/ 1450199 w 1602682"/>
              <a:gd name="connsiteY1" fmla="*/ 10391 h 7034646"/>
              <a:gd name="connsiteX2" fmla="*/ 442281 w 1602682"/>
              <a:gd name="connsiteY2" fmla="*/ 5185065 h 7034646"/>
              <a:gd name="connsiteX3" fmla="*/ 731051 w 1602682"/>
              <a:gd name="connsiteY3" fmla="*/ 7034646 h 7034646"/>
              <a:gd name="connsiteX4" fmla="*/ 783005 w 1602682"/>
              <a:gd name="connsiteY4" fmla="*/ 7034646 h 7034646"/>
              <a:gd name="connsiteX5" fmla="*/ 428345 w 1602682"/>
              <a:gd name="connsiteY5" fmla="*/ 4956465 h 7034646"/>
              <a:gd name="connsiteX6" fmla="*/ 1602682 w 1602682"/>
              <a:gd name="connsiteY6" fmla="*/ 0 h 7034646"/>
              <a:gd name="connsiteX0" fmla="*/ 1602682 w 1602682"/>
              <a:gd name="connsiteY0" fmla="*/ 0 h 7034646"/>
              <a:gd name="connsiteX1" fmla="*/ 1450199 w 1602682"/>
              <a:gd name="connsiteY1" fmla="*/ 10391 h 7034646"/>
              <a:gd name="connsiteX2" fmla="*/ 442281 w 1602682"/>
              <a:gd name="connsiteY2" fmla="*/ 5185065 h 7034646"/>
              <a:gd name="connsiteX3" fmla="*/ 731051 w 1602682"/>
              <a:gd name="connsiteY3" fmla="*/ 7034646 h 7034646"/>
              <a:gd name="connsiteX4" fmla="*/ 783005 w 1602682"/>
              <a:gd name="connsiteY4" fmla="*/ 7034646 h 7034646"/>
              <a:gd name="connsiteX5" fmla="*/ 428345 w 1602682"/>
              <a:gd name="connsiteY5" fmla="*/ 4956465 h 7034646"/>
              <a:gd name="connsiteX6" fmla="*/ 1602682 w 1602682"/>
              <a:gd name="connsiteY6" fmla="*/ 0 h 7034646"/>
              <a:gd name="connsiteX0" fmla="*/ 1602682 w 1602682"/>
              <a:gd name="connsiteY0" fmla="*/ 0 h 7034646"/>
              <a:gd name="connsiteX1" fmla="*/ 1450199 w 1602682"/>
              <a:gd name="connsiteY1" fmla="*/ 10391 h 7034646"/>
              <a:gd name="connsiteX2" fmla="*/ 442281 w 1602682"/>
              <a:gd name="connsiteY2" fmla="*/ 5185065 h 7034646"/>
              <a:gd name="connsiteX3" fmla="*/ 731051 w 1602682"/>
              <a:gd name="connsiteY3" fmla="*/ 7034646 h 7034646"/>
              <a:gd name="connsiteX4" fmla="*/ 783005 w 1602682"/>
              <a:gd name="connsiteY4" fmla="*/ 7034646 h 7034646"/>
              <a:gd name="connsiteX5" fmla="*/ 428345 w 1602682"/>
              <a:gd name="connsiteY5" fmla="*/ 4956465 h 7034646"/>
              <a:gd name="connsiteX6" fmla="*/ 1602682 w 1602682"/>
              <a:gd name="connsiteY6" fmla="*/ 0 h 7034646"/>
              <a:gd name="connsiteX0" fmla="*/ 1602682 w 1602682"/>
              <a:gd name="connsiteY0" fmla="*/ 0 h 7034646"/>
              <a:gd name="connsiteX1" fmla="*/ 1450199 w 1602682"/>
              <a:gd name="connsiteY1" fmla="*/ 10391 h 7034646"/>
              <a:gd name="connsiteX2" fmla="*/ 442281 w 1602682"/>
              <a:gd name="connsiteY2" fmla="*/ 5185065 h 7034646"/>
              <a:gd name="connsiteX3" fmla="*/ 731051 w 1602682"/>
              <a:gd name="connsiteY3" fmla="*/ 7034646 h 7034646"/>
              <a:gd name="connsiteX4" fmla="*/ 783005 w 1602682"/>
              <a:gd name="connsiteY4" fmla="*/ 7034646 h 7034646"/>
              <a:gd name="connsiteX5" fmla="*/ 428345 w 1602682"/>
              <a:gd name="connsiteY5" fmla="*/ 4956465 h 7034646"/>
              <a:gd name="connsiteX6" fmla="*/ 1602682 w 1602682"/>
              <a:gd name="connsiteY6" fmla="*/ 0 h 7034646"/>
              <a:gd name="connsiteX0" fmla="*/ 1602682 w 1602682"/>
              <a:gd name="connsiteY0" fmla="*/ 0 h 7034646"/>
              <a:gd name="connsiteX1" fmla="*/ 1450199 w 1602682"/>
              <a:gd name="connsiteY1" fmla="*/ 10391 h 7034646"/>
              <a:gd name="connsiteX2" fmla="*/ 442281 w 1602682"/>
              <a:gd name="connsiteY2" fmla="*/ 5185065 h 7034646"/>
              <a:gd name="connsiteX3" fmla="*/ 731051 w 1602682"/>
              <a:gd name="connsiteY3" fmla="*/ 7034646 h 7034646"/>
              <a:gd name="connsiteX4" fmla="*/ 783005 w 1602682"/>
              <a:gd name="connsiteY4" fmla="*/ 7034646 h 7034646"/>
              <a:gd name="connsiteX5" fmla="*/ 428345 w 1602682"/>
              <a:gd name="connsiteY5" fmla="*/ 4956465 h 7034646"/>
              <a:gd name="connsiteX6" fmla="*/ 1602682 w 1602682"/>
              <a:gd name="connsiteY6" fmla="*/ 0 h 7034646"/>
              <a:gd name="connsiteX0" fmla="*/ 1602682 w 2085826"/>
              <a:gd name="connsiteY0" fmla="*/ 0 h 7034646"/>
              <a:gd name="connsiteX1" fmla="*/ 1450199 w 2085826"/>
              <a:gd name="connsiteY1" fmla="*/ 10391 h 7034646"/>
              <a:gd name="connsiteX2" fmla="*/ 442281 w 2085826"/>
              <a:gd name="connsiteY2" fmla="*/ 5185065 h 7034646"/>
              <a:gd name="connsiteX3" fmla="*/ 731051 w 2085826"/>
              <a:gd name="connsiteY3" fmla="*/ 7034646 h 7034646"/>
              <a:gd name="connsiteX4" fmla="*/ 783005 w 2085826"/>
              <a:gd name="connsiteY4" fmla="*/ 7034646 h 7034646"/>
              <a:gd name="connsiteX5" fmla="*/ 1185032 w 2085826"/>
              <a:gd name="connsiteY5" fmla="*/ 5673438 h 7034646"/>
              <a:gd name="connsiteX6" fmla="*/ 1602682 w 2085826"/>
              <a:gd name="connsiteY6" fmla="*/ 0 h 7034646"/>
              <a:gd name="connsiteX0" fmla="*/ 1602682 w 2085826"/>
              <a:gd name="connsiteY0" fmla="*/ 0 h 7034646"/>
              <a:gd name="connsiteX1" fmla="*/ 1450199 w 2085826"/>
              <a:gd name="connsiteY1" fmla="*/ 10391 h 7034646"/>
              <a:gd name="connsiteX2" fmla="*/ 442281 w 2085826"/>
              <a:gd name="connsiteY2" fmla="*/ 5185065 h 7034646"/>
              <a:gd name="connsiteX3" fmla="*/ 731051 w 2085826"/>
              <a:gd name="connsiteY3" fmla="*/ 7034646 h 7034646"/>
              <a:gd name="connsiteX4" fmla="*/ 783005 w 2085826"/>
              <a:gd name="connsiteY4" fmla="*/ 7034646 h 7034646"/>
              <a:gd name="connsiteX5" fmla="*/ 1185032 w 2085826"/>
              <a:gd name="connsiteY5" fmla="*/ 5673438 h 7034646"/>
              <a:gd name="connsiteX6" fmla="*/ 1602682 w 2085826"/>
              <a:gd name="connsiteY6" fmla="*/ 0 h 7034646"/>
              <a:gd name="connsiteX0" fmla="*/ 1602682 w 1602682"/>
              <a:gd name="connsiteY0" fmla="*/ 0 h 7034646"/>
              <a:gd name="connsiteX1" fmla="*/ 1450199 w 1602682"/>
              <a:gd name="connsiteY1" fmla="*/ 10391 h 7034646"/>
              <a:gd name="connsiteX2" fmla="*/ 442281 w 1602682"/>
              <a:gd name="connsiteY2" fmla="*/ 5185065 h 7034646"/>
              <a:gd name="connsiteX3" fmla="*/ 731051 w 1602682"/>
              <a:gd name="connsiteY3" fmla="*/ 7034646 h 7034646"/>
              <a:gd name="connsiteX4" fmla="*/ 783005 w 1602682"/>
              <a:gd name="connsiteY4" fmla="*/ 7034646 h 7034646"/>
              <a:gd name="connsiteX5" fmla="*/ 1185032 w 1602682"/>
              <a:gd name="connsiteY5" fmla="*/ 5673438 h 7034646"/>
              <a:gd name="connsiteX6" fmla="*/ 1602682 w 1602682"/>
              <a:gd name="connsiteY6" fmla="*/ 0 h 7034646"/>
              <a:gd name="connsiteX0" fmla="*/ 1602682 w 1633050"/>
              <a:gd name="connsiteY0" fmla="*/ 0 h 7034646"/>
              <a:gd name="connsiteX1" fmla="*/ 1450199 w 1633050"/>
              <a:gd name="connsiteY1" fmla="*/ 10391 h 7034646"/>
              <a:gd name="connsiteX2" fmla="*/ 442281 w 1633050"/>
              <a:gd name="connsiteY2" fmla="*/ 5185065 h 7034646"/>
              <a:gd name="connsiteX3" fmla="*/ 731051 w 1633050"/>
              <a:gd name="connsiteY3" fmla="*/ 7034646 h 7034646"/>
              <a:gd name="connsiteX4" fmla="*/ 783005 w 1633050"/>
              <a:gd name="connsiteY4" fmla="*/ 7034646 h 7034646"/>
              <a:gd name="connsiteX5" fmla="*/ 1185032 w 1633050"/>
              <a:gd name="connsiteY5" fmla="*/ 5673438 h 7034646"/>
              <a:gd name="connsiteX6" fmla="*/ 1602682 w 1633050"/>
              <a:gd name="connsiteY6" fmla="*/ 0 h 70346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633050" h="7034646">
                <a:moveTo>
                  <a:pt x="1602682" y="0"/>
                </a:moveTo>
                <a:lnTo>
                  <a:pt x="1450199" y="10391"/>
                </a:lnTo>
                <a:cubicBezTo>
                  <a:pt x="303735" y="1433945"/>
                  <a:pt x="-562173" y="3938156"/>
                  <a:pt x="442281" y="5185065"/>
                </a:cubicBezTo>
                <a:cubicBezTo>
                  <a:pt x="1467518" y="6286501"/>
                  <a:pt x="1389141" y="6203373"/>
                  <a:pt x="731051" y="7034646"/>
                </a:cubicBezTo>
                <a:lnTo>
                  <a:pt x="783005" y="7034646"/>
                </a:lnTo>
                <a:cubicBezTo>
                  <a:pt x="1066676" y="6771410"/>
                  <a:pt x="2276283" y="6473537"/>
                  <a:pt x="1185032" y="5673438"/>
                </a:cubicBezTo>
                <a:cubicBezTo>
                  <a:pt x="-850384" y="3893129"/>
                  <a:pt x="695210" y="1032164"/>
                  <a:pt x="1602682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  <a:effectLst>
            <a:outerShdw blurRad="317500" dist="1524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>
              <a:rot lat="0" lon="0" rev="3600000"/>
            </a:lightRig>
          </a:scene3d>
          <a:sp3d prstMaterial="metal">
            <a:bevelT w="2349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олилиния 10"/>
          <p:cNvSpPr/>
          <p:nvPr userDrawn="1"/>
        </p:nvSpPr>
        <p:spPr>
          <a:xfrm>
            <a:off x="0" y="0"/>
            <a:ext cx="2795155" cy="6878782"/>
          </a:xfrm>
          <a:custGeom>
            <a:avLst/>
            <a:gdLst>
              <a:gd name="connsiteX0" fmla="*/ 2795155 w 2795155"/>
              <a:gd name="connsiteY0" fmla="*/ 0 h 6878782"/>
              <a:gd name="connsiteX1" fmla="*/ 0 w 2795155"/>
              <a:gd name="connsiteY1" fmla="*/ 0 h 6878782"/>
              <a:gd name="connsiteX2" fmla="*/ 0 w 2795155"/>
              <a:gd name="connsiteY2" fmla="*/ 6858000 h 6878782"/>
              <a:gd name="connsiteX3" fmla="*/ 2337955 w 2795155"/>
              <a:gd name="connsiteY3" fmla="*/ 6878782 h 6878782"/>
              <a:gd name="connsiteX4" fmla="*/ 1943100 w 2795155"/>
              <a:gd name="connsiteY4" fmla="*/ 5257800 h 6878782"/>
              <a:gd name="connsiteX0" fmla="*/ 2795155 w 2795155"/>
              <a:gd name="connsiteY0" fmla="*/ 0 h 6878782"/>
              <a:gd name="connsiteX1" fmla="*/ 0 w 2795155"/>
              <a:gd name="connsiteY1" fmla="*/ 0 h 6878782"/>
              <a:gd name="connsiteX2" fmla="*/ 0 w 2795155"/>
              <a:gd name="connsiteY2" fmla="*/ 6858000 h 6878782"/>
              <a:gd name="connsiteX3" fmla="*/ 2337955 w 2795155"/>
              <a:gd name="connsiteY3" fmla="*/ 6878782 h 6878782"/>
              <a:gd name="connsiteX4" fmla="*/ 1943100 w 2795155"/>
              <a:gd name="connsiteY4" fmla="*/ 5257800 h 6878782"/>
              <a:gd name="connsiteX5" fmla="*/ 2795155 w 2795155"/>
              <a:gd name="connsiteY5" fmla="*/ 0 h 6878782"/>
              <a:gd name="connsiteX0" fmla="*/ 2795155 w 2795155"/>
              <a:gd name="connsiteY0" fmla="*/ 0 h 6878782"/>
              <a:gd name="connsiteX1" fmla="*/ 0 w 2795155"/>
              <a:gd name="connsiteY1" fmla="*/ 0 h 6878782"/>
              <a:gd name="connsiteX2" fmla="*/ 0 w 2795155"/>
              <a:gd name="connsiteY2" fmla="*/ 6858000 h 6878782"/>
              <a:gd name="connsiteX3" fmla="*/ 2337955 w 2795155"/>
              <a:gd name="connsiteY3" fmla="*/ 6878782 h 6878782"/>
              <a:gd name="connsiteX4" fmla="*/ 1943100 w 2795155"/>
              <a:gd name="connsiteY4" fmla="*/ 5257800 h 6878782"/>
              <a:gd name="connsiteX5" fmla="*/ 2795155 w 2795155"/>
              <a:gd name="connsiteY5" fmla="*/ 0 h 6878782"/>
              <a:gd name="connsiteX0" fmla="*/ 2795155 w 2795155"/>
              <a:gd name="connsiteY0" fmla="*/ 0 h 6878782"/>
              <a:gd name="connsiteX1" fmla="*/ 0 w 2795155"/>
              <a:gd name="connsiteY1" fmla="*/ 0 h 6878782"/>
              <a:gd name="connsiteX2" fmla="*/ 0 w 2795155"/>
              <a:gd name="connsiteY2" fmla="*/ 6858000 h 6878782"/>
              <a:gd name="connsiteX3" fmla="*/ 2337955 w 2795155"/>
              <a:gd name="connsiteY3" fmla="*/ 6878782 h 6878782"/>
              <a:gd name="connsiteX4" fmla="*/ 1943100 w 2795155"/>
              <a:gd name="connsiteY4" fmla="*/ 5257800 h 6878782"/>
              <a:gd name="connsiteX5" fmla="*/ 2795155 w 2795155"/>
              <a:gd name="connsiteY5" fmla="*/ 0 h 6878782"/>
              <a:gd name="connsiteX0" fmla="*/ 2795155 w 2795155"/>
              <a:gd name="connsiteY0" fmla="*/ 0 h 6878782"/>
              <a:gd name="connsiteX1" fmla="*/ 0 w 2795155"/>
              <a:gd name="connsiteY1" fmla="*/ 0 h 6878782"/>
              <a:gd name="connsiteX2" fmla="*/ 0 w 2795155"/>
              <a:gd name="connsiteY2" fmla="*/ 6858000 h 6878782"/>
              <a:gd name="connsiteX3" fmla="*/ 2337955 w 2795155"/>
              <a:gd name="connsiteY3" fmla="*/ 6878782 h 6878782"/>
              <a:gd name="connsiteX4" fmla="*/ 1943100 w 2795155"/>
              <a:gd name="connsiteY4" fmla="*/ 5257800 h 6878782"/>
              <a:gd name="connsiteX5" fmla="*/ 2795155 w 2795155"/>
              <a:gd name="connsiteY5" fmla="*/ 0 h 6878782"/>
              <a:gd name="connsiteX0" fmla="*/ 2795155 w 2795155"/>
              <a:gd name="connsiteY0" fmla="*/ 0 h 6878782"/>
              <a:gd name="connsiteX1" fmla="*/ 0 w 2795155"/>
              <a:gd name="connsiteY1" fmla="*/ 0 h 6878782"/>
              <a:gd name="connsiteX2" fmla="*/ 0 w 2795155"/>
              <a:gd name="connsiteY2" fmla="*/ 6858000 h 6878782"/>
              <a:gd name="connsiteX3" fmla="*/ 2337955 w 2795155"/>
              <a:gd name="connsiteY3" fmla="*/ 6878782 h 6878782"/>
              <a:gd name="connsiteX4" fmla="*/ 1943100 w 2795155"/>
              <a:gd name="connsiteY4" fmla="*/ 5257800 h 6878782"/>
              <a:gd name="connsiteX5" fmla="*/ 2795155 w 2795155"/>
              <a:gd name="connsiteY5" fmla="*/ 0 h 6878782"/>
              <a:gd name="connsiteX0" fmla="*/ 2795155 w 2795155"/>
              <a:gd name="connsiteY0" fmla="*/ 0 h 6878782"/>
              <a:gd name="connsiteX1" fmla="*/ 0 w 2795155"/>
              <a:gd name="connsiteY1" fmla="*/ 0 h 6878782"/>
              <a:gd name="connsiteX2" fmla="*/ 0 w 2795155"/>
              <a:gd name="connsiteY2" fmla="*/ 6858000 h 6878782"/>
              <a:gd name="connsiteX3" fmla="*/ 2337955 w 2795155"/>
              <a:gd name="connsiteY3" fmla="*/ 6878782 h 6878782"/>
              <a:gd name="connsiteX4" fmla="*/ 1943100 w 2795155"/>
              <a:gd name="connsiteY4" fmla="*/ 5257800 h 6878782"/>
              <a:gd name="connsiteX5" fmla="*/ 2795155 w 2795155"/>
              <a:gd name="connsiteY5" fmla="*/ 0 h 6878782"/>
              <a:gd name="connsiteX0" fmla="*/ 2795155 w 2795155"/>
              <a:gd name="connsiteY0" fmla="*/ 0 h 6878782"/>
              <a:gd name="connsiteX1" fmla="*/ 0 w 2795155"/>
              <a:gd name="connsiteY1" fmla="*/ 0 h 6878782"/>
              <a:gd name="connsiteX2" fmla="*/ 0 w 2795155"/>
              <a:gd name="connsiteY2" fmla="*/ 6858000 h 6878782"/>
              <a:gd name="connsiteX3" fmla="*/ 2337955 w 2795155"/>
              <a:gd name="connsiteY3" fmla="*/ 6878782 h 6878782"/>
              <a:gd name="connsiteX4" fmla="*/ 1922318 w 2795155"/>
              <a:gd name="connsiteY4" fmla="*/ 5288973 h 6878782"/>
              <a:gd name="connsiteX5" fmla="*/ 2795155 w 2795155"/>
              <a:gd name="connsiteY5" fmla="*/ 0 h 68787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795155" h="6878782">
                <a:moveTo>
                  <a:pt x="2795155" y="0"/>
                </a:moveTo>
                <a:lnTo>
                  <a:pt x="0" y="0"/>
                </a:lnTo>
                <a:lnTo>
                  <a:pt x="0" y="6858000"/>
                </a:lnTo>
                <a:lnTo>
                  <a:pt x="2337955" y="6878782"/>
                </a:lnTo>
                <a:cubicBezTo>
                  <a:pt x="3141519" y="6255328"/>
                  <a:pt x="2635827" y="5912427"/>
                  <a:pt x="1922318" y="5288973"/>
                </a:cubicBezTo>
                <a:cubicBezTo>
                  <a:pt x="606137" y="4201392"/>
                  <a:pt x="1575955" y="1409700"/>
                  <a:pt x="2795155" y="0"/>
                </a:cubicBezTo>
                <a:close/>
              </a:path>
            </a:pathLst>
          </a:custGeom>
          <a:solidFill>
            <a:schemeClr val="accent3">
              <a:lumMod val="50000"/>
            </a:schemeClr>
          </a:solidFill>
          <a:ln>
            <a:noFill/>
          </a:ln>
          <a:scene3d>
            <a:camera prst="orthographicFront"/>
            <a:lightRig rig="threePt" dir="t">
              <a:rot lat="0" lon="0" rev="3600000"/>
            </a:lightRig>
          </a:scene3d>
          <a:sp3d prstMaterial="metal">
            <a:bevelT w="31115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lt1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139952" y="1340768"/>
            <a:ext cx="4030216" cy="1373043"/>
          </a:xfrm>
        </p:spPr>
        <p:txBody>
          <a:bodyPr/>
          <a:lstStyle>
            <a:lvl1pPr>
              <a:defRPr b="1" cap="none" spc="300">
                <a:ln w="11430" cmpd="sng">
                  <a:noFill/>
                  <a:prstDash val="solid"/>
                  <a:miter lim="800000"/>
                </a:ln>
                <a:gradFill>
                  <a:gsLst>
                    <a:gs pos="53000">
                      <a:schemeClr val="accent3">
                        <a:lumMod val="50000"/>
                      </a:schemeClr>
                    </a:gs>
                    <a:gs pos="100000">
                      <a:schemeClr val="tx1"/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139952" y="3383899"/>
            <a:ext cx="4049037" cy="1849617"/>
          </a:xfrm>
        </p:spPr>
        <p:txBody>
          <a:bodyPr/>
          <a:lstStyle>
            <a:lvl1pPr marL="0" indent="0" algn="ctr">
              <a:buNone/>
              <a:defRPr>
                <a:ln>
                  <a:solidFill>
                    <a:srgbClr val="349655"/>
                  </a:solidFill>
                </a:ln>
                <a:gradFill>
                  <a:gsLst>
                    <a:gs pos="13000">
                      <a:schemeClr val="tx1"/>
                    </a:gs>
                    <a:gs pos="71000">
                      <a:schemeClr val="accent3">
                        <a:lumMod val="75000"/>
                      </a:schemeClr>
                    </a:gs>
                    <a:gs pos="92000">
                      <a:schemeClr val="tx1"/>
                    </a:gs>
                  </a:gsLst>
                  <a:lin ang="5400000" scaled="0"/>
                </a:gra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3848476"/>
      </p:ext>
    </p:extLst>
  </p:cSld>
  <p:clrMapOvr>
    <a:masterClrMapping/>
  </p:clrMapOvr>
  <p:transition spd="slow"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Группа 6"/>
          <p:cNvGrpSpPr/>
          <p:nvPr userDrawn="1"/>
        </p:nvGrpSpPr>
        <p:grpSpPr>
          <a:xfrm>
            <a:off x="-26242" y="-1220213"/>
            <a:ext cx="9180633" cy="10084136"/>
            <a:chOff x="-26242" y="-1220213"/>
            <a:chExt cx="9180633" cy="10084136"/>
          </a:xfrm>
        </p:grpSpPr>
        <p:sp>
          <p:nvSpPr>
            <p:cNvPr id="8" name="Полилиния 7"/>
            <p:cNvSpPr/>
            <p:nvPr/>
          </p:nvSpPr>
          <p:spPr>
            <a:xfrm>
              <a:off x="10391" y="-27384"/>
              <a:ext cx="9144000" cy="2234538"/>
            </a:xfrm>
            <a:custGeom>
              <a:avLst/>
              <a:gdLst>
                <a:gd name="connsiteX0" fmla="*/ 0 w 9144000"/>
                <a:gd name="connsiteY0" fmla="*/ 1579418 h 2161309"/>
                <a:gd name="connsiteX1" fmla="*/ 10391 w 9144000"/>
                <a:gd name="connsiteY1" fmla="*/ 1194954 h 2161309"/>
                <a:gd name="connsiteX2" fmla="*/ 9144000 w 9144000"/>
                <a:gd name="connsiteY2" fmla="*/ 0 h 2161309"/>
                <a:gd name="connsiteX3" fmla="*/ 9133609 w 9144000"/>
                <a:gd name="connsiteY3" fmla="*/ 550718 h 2161309"/>
                <a:gd name="connsiteX4" fmla="*/ 3564082 w 9144000"/>
                <a:gd name="connsiteY4" fmla="*/ 2161309 h 2161309"/>
                <a:gd name="connsiteX5" fmla="*/ 0 w 9144000"/>
                <a:gd name="connsiteY5" fmla="*/ 1579418 h 2161309"/>
                <a:gd name="connsiteX0" fmla="*/ 0 w 9144000"/>
                <a:gd name="connsiteY0" fmla="*/ 1579418 h 2161309"/>
                <a:gd name="connsiteX1" fmla="*/ 10391 w 9144000"/>
                <a:gd name="connsiteY1" fmla="*/ 1194954 h 2161309"/>
                <a:gd name="connsiteX2" fmla="*/ 9144000 w 9144000"/>
                <a:gd name="connsiteY2" fmla="*/ 0 h 2161309"/>
                <a:gd name="connsiteX3" fmla="*/ 9133609 w 9144000"/>
                <a:gd name="connsiteY3" fmla="*/ 550718 h 2161309"/>
                <a:gd name="connsiteX4" fmla="*/ 3564082 w 9144000"/>
                <a:gd name="connsiteY4" fmla="*/ 2161309 h 2161309"/>
                <a:gd name="connsiteX5" fmla="*/ 0 w 9144000"/>
                <a:gd name="connsiteY5" fmla="*/ 1579418 h 2161309"/>
                <a:gd name="connsiteX0" fmla="*/ 0 w 9144000"/>
                <a:gd name="connsiteY0" fmla="*/ 1579418 h 2161845"/>
                <a:gd name="connsiteX1" fmla="*/ 10391 w 9144000"/>
                <a:gd name="connsiteY1" fmla="*/ 1194954 h 2161845"/>
                <a:gd name="connsiteX2" fmla="*/ 9144000 w 9144000"/>
                <a:gd name="connsiteY2" fmla="*/ 0 h 2161845"/>
                <a:gd name="connsiteX3" fmla="*/ 9133609 w 9144000"/>
                <a:gd name="connsiteY3" fmla="*/ 550718 h 2161845"/>
                <a:gd name="connsiteX4" fmla="*/ 3564082 w 9144000"/>
                <a:gd name="connsiteY4" fmla="*/ 2161309 h 2161845"/>
                <a:gd name="connsiteX5" fmla="*/ 0 w 9144000"/>
                <a:gd name="connsiteY5" fmla="*/ 1579418 h 2161845"/>
                <a:gd name="connsiteX0" fmla="*/ 0 w 9144000"/>
                <a:gd name="connsiteY0" fmla="*/ 1579418 h 2161845"/>
                <a:gd name="connsiteX1" fmla="*/ 10391 w 9144000"/>
                <a:gd name="connsiteY1" fmla="*/ 1194954 h 2161845"/>
                <a:gd name="connsiteX2" fmla="*/ 9144000 w 9144000"/>
                <a:gd name="connsiteY2" fmla="*/ 0 h 2161845"/>
                <a:gd name="connsiteX3" fmla="*/ 9133609 w 9144000"/>
                <a:gd name="connsiteY3" fmla="*/ 550718 h 2161845"/>
                <a:gd name="connsiteX4" fmla="*/ 3564082 w 9144000"/>
                <a:gd name="connsiteY4" fmla="*/ 2161309 h 2161845"/>
                <a:gd name="connsiteX5" fmla="*/ 0 w 9144000"/>
                <a:gd name="connsiteY5" fmla="*/ 1579418 h 2161845"/>
                <a:gd name="connsiteX0" fmla="*/ 0 w 9144000"/>
                <a:gd name="connsiteY0" fmla="*/ 1579418 h 2161845"/>
                <a:gd name="connsiteX1" fmla="*/ 10391 w 9144000"/>
                <a:gd name="connsiteY1" fmla="*/ 1194954 h 2161845"/>
                <a:gd name="connsiteX2" fmla="*/ 9144000 w 9144000"/>
                <a:gd name="connsiteY2" fmla="*/ 0 h 2161845"/>
                <a:gd name="connsiteX3" fmla="*/ 9133609 w 9144000"/>
                <a:gd name="connsiteY3" fmla="*/ 550718 h 2161845"/>
                <a:gd name="connsiteX4" fmla="*/ 3564082 w 9144000"/>
                <a:gd name="connsiteY4" fmla="*/ 2161309 h 2161845"/>
                <a:gd name="connsiteX5" fmla="*/ 0 w 9144000"/>
                <a:gd name="connsiteY5" fmla="*/ 1579418 h 2161845"/>
                <a:gd name="connsiteX0" fmla="*/ 0 w 9144000"/>
                <a:gd name="connsiteY0" fmla="*/ 1579418 h 2276079"/>
                <a:gd name="connsiteX1" fmla="*/ 10391 w 9144000"/>
                <a:gd name="connsiteY1" fmla="*/ 1194954 h 2276079"/>
                <a:gd name="connsiteX2" fmla="*/ 9144000 w 9144000"/>
                <a:gd name="connsiteY2" fmla="*/ 0 h 2276079"/>
                <a:gd name="connsiteX3" fmla="*/ 9133609 w 9144000"/>
                <a:gd name="connsiteY3" fmla="*/ 550718 h 2276079"/>
                <a:gd name="connsiteX4" fmla="*/ 3574473 w 9144000"/>
                <a:gd name="connsiteY4" fmla="*/ 2275609 h 2276079"/>
                <a:gd name="connsiteX5" fmla="*/ 0 w 9144000"/>
                <a:gd name="connsiteY5" fmla="*/ 1579418 h 2276079"/>
                <a:gd name="connsiteX0" fmla="*/ 0 w 9144000"/>
                <a:gd name="connsiteY0" fmla="*/ 1579418 h 2234538"/>
                <a:gd name="connsiteX1" fmla="*/ 10391 w 9144000"/>
                <a:gd name="connsiteY1" fmla="*/ 1194954 h 2234538"/>
                <a:gd name="connsiteX2" fmla="*/ 9144000 w 9144000"/>
                <a:gd name="connsiteY2" fmla="*/ 0 h 2234538"/>
                <a:gd name="connsiteX3" fmla="*/ 9133609 w 9144000"/>
                <a:gd name="connsiteY3" fmla="*/ 550718 h 2234538"/>
                <a:gd name="connsiteX4" fmla="*/ 3418609 w 9144000"/>
                <a:gd name="connsiteY4" fmla="*/ 2234046 h 2234538"/>
                <a:gd name="connsiteX5" fmla="*/ 0 w 9144000"/>
                <a:gd name="connsiteY5" fmla="*/ 1579418 h 22345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144000" h="2234538">
                  <a:moveTo>
                    <a:pt x="0" y="1579418"/>
                  </a:moveTo>
                  <a:lnTo>
                    <a:pt x="10391" y="1194954"/>
                  </a:lnTo>
                  <a:lnTo>
                    <a:pt x="9144000" y="0"/>
                  </a:lnTo>
                  <a:lnTo>
                    <a:pt x="9133609" y="550718"/>
                  </a:lnTo>
                  <a:cubicBezTo>
                    <a:pt x="6591300" y="651164"/>
                    <a:pt x="5534890" y="1998518"/>
                    <a:pt x="3418609" y="2234046"/>
                  </a:cubicBezTo>
                  <a:cubicBezTo>
                    <a:pt x="1929246" y="2258291"/>
                    <a:pt x="543790" y="1378528"/>
                    <a:pt x="0" y="1579418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ffectLst>
              <a:outerShdw blurRad="317500" dist="1524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>
                <a:rot lat="0" lon="0" rev="9000000"/>
              </a:lightRig>
            </a:scene3d>
            <a:sp3d prstMaterial="metal">
              <a:bevelT w="2349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" name="Полилиния 8"/>
            <p:cNvSpPr/>
            <p:nvPr/>
          </p:nvSpPr>
          <p:spPr>
            <a:xfrm rot="6303356">
              <a:off x="2533853" y="-3780308"/>
              <a:ext cx="3776723" cy="8896913"/>
            </a:xfrm>
            <a:custGeom>
              <a:avLst/>
              <a:gdLst>
                <a:gd name="connsiteX0" fmla="*/ 1101437 w 1101437"/>
                <a:gd name="connsiteY0" fmla="*/ 10391 h 6889173"/>
                <a:gd name="connsiteX1" fmla="*/ 1007918 w 1101437"/>
                <a:gd name="connsiteY1" fmla="*/ 0 h 6889173"/>
                <a:gd name="connsiteX2" fmla="*/ 0 w 1101437"/>
                <a:gd name="connsiteY2" fmla="*/ 5081155 h 6889173"/>
                <a:gd name="connsiteX3" fmla="*/ 613064 w 1101437"/>
                <a:gd name="connsiteY3" fmla="*/ 6889173 h 6889173"/>
                <a:gd name="connsiteX4" fmla="*/ 665018 w 1101437"/>
                <a:gd name="connsiteY4" fmla="*/ 6889173 h 6889173"/>
                <a:gd name="connsiteX5" fmla="*/ 467591 w 1101437"/>
                <a:gd name="connsiteY5" fmla="*/ 4073237 h 6889173"/>
                <a:gd name="connsiteX6" fmla="*/ 1101437 w 1101437"/>
                <a:gd name="connsiteY6" fmla="*/ 10391 h 6889173"/>
                <a:gd name="connsiteX0" fmla="*/ 1418094 w 1418094"/>
                <a:gd name="connsiteY0" fmla="*/ 10391 h 6889173"/>
                <a:gd name="connsiteX1" fmla="*/ 1324575 w 1418094"/>
                <a:gd name="connsiteY1" fmla="*/ 0 h 6889173"/>
                <a:gd name="connsiteX2" fmla="*/ 316657 w 1418094"/>
                <a:gd name="connsiteY2" fmla="*/ 5081155 h 6889173"/>
                <a:gd name="connsiteX3" fmla="*/ 929721 w 1418094"/>
                <a:gd name="connsiteY3" fmla="*/ 6889173 h 6889173"/>
                <a:gd name="connsiteX4" fmla="*/ 981675 w 1418094"/>
                <a:gd name="connsiteY4" fmla="*/ 6889173 h 6889173"/>
                <a:gd name="connsiteX5" fmla="*/ 784248 w 1418094"/>
                <a:gd name="connsiteY5" fmla="*/ 4073237 h 6889173"/>
                <a:gd name="connsiteX6" fmla="*/ 1418094 w 1418094"/>
                <a:gd name="connsiteY6" fmla="*/ 10391 h 6889173"/>
                <a:gd name="connsiteX0" fmla="*/ 1543718 w 1543718"/>
                <a:gd name="connsiteY0" fmla="*/ 10391 h 6889173"/>
                <a:gd name="connsiteX1" fmla="*/ 1450199 w 1543718"/>
                <a:gd name="connsiteY1" fmla="*/ 0 h 6889173"/>
                <a:gd name="connsiteX2" fmla="*/ 442281 w 1543718"/>
                <a:gd name="connsiteY2" fmla="*/ 5081155 h 6889173"/>
                <a:gd name="connsiteX3" fmla="*/ 1055345 w 1543718"/>
                <a:gd name="connsiteY3" fmla="*/ 6889173 h 6889173"/>
                <a:gd name="connsiteX4" fmla="*/ 1107299 w 1543718"/>
                <a:gd name="connsiteY4" fmla="*/ 6889173 h 6889173"/>
                <a:gd name="connsiteX5" fmla="*/ 909872 w 1543718"/>
                <a:gd name="connsiteY5" fmla="*/ 4073237 h 6889173"/>
                <a:gd name="connsiteX6" fmla="*/ 1543718 w 1543718"/>
                <a:gd name="connsiteY6" fmla="*/ 10391 h 6889173"/>
                <a:gd name="connsiteX0" fmla="*/ 1543718 w 1543718"/>
                <a:gd name="connsiteY0" fmla="*/ 10391 h 6889173"/>
                <a:gd name="connsiteX1" fmla="*/ 1450199 w 1543718"/>
                <a:gd name="connsiteY1" fmla="*/ 0 h 6889173"/>
                <a:gd name="connsiteX2" fmla="*/ 442281 w 1543718"/>
                <a:gd name="connsiteY2" fmla="*/ 5081155 h 6889173"/>
                <a:gd name="connsiteX3" fmla="*/ 1055345 w 1543718"/>
                <a:gd name="connsiteY3" fmla="*/ 6889173 h 6889173"/>
                <a:gd name="connsiteX4" fmla="*/ 1107299 w 1543718"/>
                <a:gd name="connsiteY4" fmla="*/ 6889173 h 6889173"/>
                <a:gd name="connsiteX5" fmla="*/ 909872 w 1543718"/>
                <a:gd name="connsiteY5" fmla="*/ 4073237 h 6889173"/>
                <a:gd name="connsiteX6" fmla="*/ 1543718 w 1543718"/>
                <a:gd name="connsiteY6" fmla="*/ 10391 h 6889173"/>
                <a:gd name="connsiteX0" fmla="*/ 1543718 w 1543718"/>
                <a:gd name="connsiteY0" fmla="*/ 10391 h 6889173"/>
                <a:gd name="connsiteX1" fmla="*/ 1450199 w 1543718"/>
                <a:gd name="connsiteY1" fmla="*/ 0 h 6889173"/>
                <a:gd name="connsiteX2" fmla="*/ 442281 w 1543718"/>
                <a:gd name="connsiteY2" fmla="*/ 5081155 h 6889173"/>
                <a:gd name="connsiteX3" fmla="*/ 1055345 w 1543718"/>
                <a:gd name="connsiteY3" fmla="*/ 6889173 h 6889173"/>
                <a:gd name="connsiteX4" fmla="*/ 1107299 w 1543718"/>
                <a:gd name="connsiteY4" fmla="*/ 6889173 h 6889173"/>
                <a:gd name="connsiteX5" fmla="*/ 909872 w 1543718"/>
                <a:gd name="connsiteY5" fmla="*/ 4073237 h 6889173"/>
                <a:gd name="connsiteX6" fmla="*/ 1543718 w 1543718"/>
                <a:gd name="connsiteY6" fmla="*/ 10391 h 6889173"/>
                <a:gd name="connsiteX0" fmla="*/ 1543718 w 1543718"/>
                <a:gd name="connsiteY0" fmla="*/ 10391 h 6889173"/>
                <a:gd name="connsiteX1" fmla="*/ 1450199 w 1543718"/>
                <a:gd name="connsiteY1" fmla="*/ 0 h 6889173"/>
                <a:gd name="connsiteX2" fmla="*/ 442281 w 1543718"/>
                <a:gd name="connsiteY2" fmla="*/ 5081155 h 6889173"/>
                <a:gd name="connsiteX3" fmla="*/ 1055345 w 1543718"/>
                <a:gd name="connsiteY3" fmla="*/ 6889173 h 6889173"/>
                <a:gd name="connsiteX4" fmla="*/ 1107299 w 1543718"/>
                <a:gd name="connsiteY4" fmla="*/ 6889173 h 6889173"/>
                <a:gd name="connsiteX5" fmla="*/ 909872 w 1543718"/>
                <a:gd name="connsiteY5" fmla="*/ 4073237 h 6889173"/>
                <a:gd name="connsiteX6" fmla="*/ 1543718 w 1543718"/>
                <a:gd name="connsiteY6" fmla="*/ 10391 h 6889173"/>
                <a:gd name="connsiteX0" fmla="*/ 1543718 w 1543718"/>
                <a:gd name="connsiteY0" fmla="*/ 10391 h 6889173"/>
                <a:gd name="connsiteX1" fmla="*/ 1450199 w 1543718"/>
                <a:gd name="connsiteY1" fmla="*/ 0 h 6889173"/>
                <a:gd name="connsiteX2" fmla="*/ 442281 w 1543718"/>
                <a:gd name="connsiteY2" fmla="*/ 5081155 h 6889173"/>
                <a:gd name="connsiteX3" fmla="*/ 1055345 w 1543718"/>
                <a:gd name="connsiteY3" fmla="*/ 6889173 h 6889173"/>
                <a:gd name="connsiteX4" fmla="*/ 1107299 w 1543718"/>
                <a:gd name="connsiteY4" fmla="*/ 6889173 h 6889173"/>
                <a:gd name="connsiteX5" fmla="*/ 909872 w 1543718"/>
                <a:gd name="connsiteY5" fmla="*/ 4073237 h 6889173"/>
                <a:gd name="connsiteX6" fmla="*/ 1543718 w 1543718"/>
                <a:gd name="connsiteY6" fmla="*/ 10391 h 6889173"/>
                <a:gd name="connsiteX0" fmla="*/ 1543718 w 1543718"/>
                <a:gd name="connsiteY0" fmla="*/ 10391 h 6889173"/>
                <a:gd name="connsiteX1" fmla="*/ 1450199 w 1543718"/>
                <a:gd name="connsiteY1" fmla="*/ 0 h 6889173"/>
                <a:gd name="connsiteX2" fmla="*/ 442281 w 1543718"/>
                <a:gd name="connsiteY2" fmla="*/ 5081155 h 6889173"/>
                <a:gd name="connsiteX3" fmla="*/ 1055345 w 1543718"/>
                <a:gd name="connsiteY3" fmla="*/ 6889173 h 6889173"/>
                <a:gd name="connsiteX4" fmla="*/ 1107299 w 1543718"/>
                <a:gd name="connsiteY4" fmla="*/ 6889173 h 6889173"/>
                <a:gd name="connsiteX5" fmla="*/ 909872 w 1543718"/>
                <a:gd name="connsiteY5" fmla="*/ 4073237 h 6889173"/>
                <a:gd name="connsiteX6" fmla="*/ 1543718 w 1543718"/>
                <a:gd name="connsiteY6" fmla="*/ 10391 h 6889173"/>
                <a:gd name="connsiteX0" fmla="*/ 1543718 w 1543718"/>
                <a:gd name="connsiteY0" fmla="*/ 10391 h 6889173"/>
                <a:gd name="connsiteX1" fmla="*/ 1450199 w 1543718"/>
                <a:gd name="connsiteY1" fmla="*/ 0 h 6889173"/>
                <a:gd name="connsiteX2" fmla="*/ 442281 w 1543718"/>
                <a:gd name="connsiteY2" fmla="*/ 5081155 h 6889173"/>
                <a:gd name="connsiteX3" fmla="*/ 1055345 w 1543718"/>
                <a:gd name="connsiteY3" fmla="*/ 6889173 h 6889173"/>
                <a:gd name="connsiteX4" fmla="*/ 1107299 w 1543718"/>
                <a:gd name="connsiteY4" fmla="*/ 6889173 h 6889173"/>
                <a:gd name="connsiteX5" fmla="*/ 909872 w 1543718"/>
                <a:gd name="connsiteY5" fmla="*/ 4073237 h 6889173"/>
                <a:gd name="connsiteX6" fmla="*/ 1543718 w 1543718"/>
                <a:gd name="connsiteY6" fmla="*/ 10391 h 6889173"/>
                <a:gd name="connsiteX0" fmla="*/ 1543718 w 1668296"/>
                <a:gd name="connsiteY0" fmla="*/ 10391 h 6889173"/>
                <a:gd name="connsiteX1" fmla="*/ 1450199 w 1668296"/>
                <a:gd name="connsiteY1" fmla="*/ 0 h 6889173"/>
                <a:gd name="connsiteX2" fmla="*/ 442281 w 1668296"/>
                <a:gd name="connsiteY2" fmla="*/ 5081155 h 6889173"/>
                <a:gd name="connsiteX3" fmla="*/ 1055345 w 1668296"/>
                <a:gd name="connsiteY3" fmla="*/ 6889173 h 6889173"/>
                <a:gd name="connsiteX4" fmla="*/ 1107299 w 1668296"/>
                <a:gd name="connsiteY4" fmla="*/ 6889173 h 6889173"/>
                <a:gd name="connsiteX5" fmla="*/ 909872 w 1668296"/>
                <a:gd name="connsiteY5" fmla="*/ 4073237 h 6889173"/>
                <a:gd name="connsiteX6" fmla="*/ 1543718 w 1668296"/>
                <a:gd name="connsiteY6" fmla="*/ 10391 h 6889173"/>
                <a:gd name="connsiteX0" fmla="*/ 1543718 w 1668296"/>
                <a:gd name="connsiteY0" fmla="*/ 10391 h 6889173"/>
                <a:gd name="connsiteX1" fmla="*/ 1450199 w 1668296"/>
                <a:gd name="connsiteY1" fmla="*/ 0 h 6889173"/>
                <a:gd name="connsiteX2" fmla="*/ 442281 w 1668296"/>
                <a:gd name="connsiteY2" fmla="*/ 5081155 h 6889173"/>
                <a:gd name="connsiteX3" fmla="*/ 1055345 w 1668296"/>
                <a:gd name="connsiteY3" fmla="*/ 6889173 h 6889173"/>
                <a:gd name="connsiteX4" fmla="*/ 1107299 w 1668296"/>
                <a:gd name="connsiteY4" fmla="*/ 6889173 h 6889173"/>
                <a:gd name="connsiteX5" fmla="*/ 909872 w 1668296"/>
                <a:gd name="connsiteY5" fmla="*/ 4073237 h 6889173"/>
                <a:gd name="connsiteX6" fmla="*/ 1543718 w 1668296"/>
                <a:gd name="connsiteY6" fmla="*/ 10391 h 6889173"/>
                <a:gd name="connsiteX0" fmla="*/ 1543718 w 1668296"/>
                <a:gd name="connsiteY0" fmla="*/ 10391 h 6889173"/>
                <a:gd name="connsiteX1" fmla="*/ 1450199 w 1668296"/>
                <a:gd name="connsiteY1" fmla="*/ 0 h 6889173"/>
                <a:gd name="connsiteX2" fmla="*/ 442281 w 1668296"/>
                <a:gd name="connsiteY2" fmla="*/ 5081155 h 6889173"/>
                <a:gd name="connsiteX3" fmla="*/ 1055345 w 1668296"/>
                <a:gd name="connsiteY3" fmla="*/ 6889173 h 6889173"/>
                <a:gd name="connsiteX4" fmla="*/ 1107299 w 1668296"/>
                <a:gd name="connsiteY4" fmla="*/ 6889173 h 6889173"/>
                <a:gd name="connsiteX5" fmla="*/ 909872 w 1668296"/>
                <a:gd name="connsiteY5" fmla="*/ 4073237 h 6889173"/>
                <a:gd name="connsiteX6" fmla="*/ 1543718 w 1668296"/>
                <a:gd name="connsiteY6" fmla="*/ 10391 h 6889173"/>
                <a:gd name="connsiteX0" fmla="*/ 3526525 w 3651103"/>
                <a:gd name="connsiteY0" fmla="*/ 415545 h 7294327"/>
                <a:gd name="connsiteX1" fmla="*/ 317711 w 3651103"/>
                <a:gd name="connsiteY1" fmla="*/ 0 h 7294327"/>
                <a:gd name="connsiteX2" fmla="*/ 2425088 w 3651103"/>
                <a:gd name="connsiteY2" fmla="*/ 5486309 h 7294327"/>
                <a:gd name="connsiteX3" fmla="*/ 3038152 w 3651103"/>
                <a:gd name="connsiteY3" fmla="*/ 7294327 h 7294327"/>
                <a:gd name="connsiteX4" fmla="*/ 3090106 w 3651103"/>
                <a:gd name="connsiteY4" fmla="*/ 7294327 h 7294327"/>
                <a:gd name="connsiteX5" fmla="*/ 2892679 w 3651103"/>
                <a:gd name="connsiteY5" fmla="*/ 4478391 h 7294327"/>
                <a:gd name="connsiteX6" fmla="*/ 3526525 w 3651103"/>
                <a:gd name="connsiteY6" fmla="*/ 415545 h 7294327"/>
                <a:gd name="connsiteX0" fmla="*/ 445914 w 3651103"/>
                <a:gd name="connsiteY0" fmla="*/ 0 h 7347603"/>
                <a:gd name="connsiteX1" fmla="*/ 317711 w 3651103"/>
                <a:gd name="connsiteY1" fmla="*/ 53276 h 7347603"/>
                <a:gd name="connsiteX2" fmla="*/ 2425088 w 3651103"/>
                <a:gd name="connsiteY2" fmla="*/ 5539585 h 7347603"/>
                <a:gd name="connsiteX3" fmla="*/ 3038152 w 3651103"/>
                <a:gd name="connsiteY3" fmla="*/ 7347603 h 7347603"/>
                <a:gd name="connsiteX4" fmla="*/ 3090106 w 3651103"/>
                <a:gd name="connsiteY4" fmla="*/ 7347603 h 7347603"/>
                <a:gd name="connsiteX5" fmla="*/ 2892679 w 3651103"/>
                <a:gd name="connsiteY5" fmla="*/ 4531667 h 7347603"/>
                <a:gd name="connsiteX6" fmla="*/ 445914 w 3651103"/>
                <a:gd name="connsiteY6" fmla="*/ 0 h 7347603"/>
                <a:gd name="connsiteX0" fmla="*/ 445914 w 3651103"/>
                <a:gd name="connsiteY0" fmla="*/ 0 h 8896913"/>
                <a:gd name="connsiteX1" fmla="*/ 317711 w 3651103"/>
                <a:gd name="connsiteY1" fmla="*/ 53276 h 8896913"/>
                <a:gd name="connsiteX2" fmla="*/ 2425088 w 3651103"/>
                <a:gd name="connsiteY2" fmla="*/ 5539585 h 8896913"/>
                <a:gd name="connsiteX3" fmla="*/ 2546947 w 3651103"/>
                <a:gd name="connsiteY3" fmla="*/ 8896913 h 8896913"/>
                <a:gd name="connsiteX4" fmla="*/ 3090106 w 3651103"/>
                <a:gd name="connsiteY4" fmla="*/ 7347603 h 8896913"/>
                <a:gd name="connsiteX5" fmla="*/ 2892679 w 3651103"/>
                <a:gd name="connsiteY5" fmla="*/ 4531667 h 8896913"/>
                <a:gd name="connsiteX6" fmla="*/ 445914 w 3651103"/>
                <a:gd name="connsiteY6" fmla="*/ 0 h 8896913"/>
                <a:gd name="connsiteX0" fmla="*/ 445914 w 4168321"/>
                <a:gd name="connsiteY0" fmla="*/ 0 h 8896913"/>
                <a:gd name="connsiteX1" fmla="*/ 317711 w 4168321"/>
                <a:gd name="connsiteY1" fmla="*/ 53276 h 8896913"/>
                <a:gd name="connsiteX2" fmla="*/ 2425088 w 4168321"/>
                <a:gd name="connsiteY2" fmla="*/ 5539585 h 8896913"/>
                <a:gd name="connsiteX3" fmla="*/ 2546947 w 4168321"/>
                <a:gd name="connsiteY3" fmla="*/ 8896913 h 8896913"/>
                <a:gd name="connsiteX4" fmla="*/ 3853382 w 4168321"/>
                <a:gd name="connsiteY4" fmla="*/ 8507821 h 8896913"/>
                <a:gd name="connsiteX5" fmla="*/ 2892679 w 4168321"/>
                <a:gd name="connsiteY5" fmla="*/ 4531667 h 8896913"/>
                <a:gd name="connsiteX6" fmla="*/ 445914 w 4168321"/>
                <a:gd name="connsiteY6" fmla="*/ 0 h 8896913"/>
                <a:gd name="connsiteX0" fmla="*/ 509951 w 4232358"/>
                <a:gd name="connsiteY0" fmla="*/ 0 h 8896913"/>
                <a:gd name="connsiteX1" fmla="*/ 381748 w 4232358"/>
                <a:gd name="connsiteY1" fmla="*/ 53276 h 8896913"/>
                <a:gd name="connsiteX2" fmla="*/ 1946105 w 4232358"/>
                <a:gd name="connsiteY2" fmla="*/ 5285145 h 8896913"/>
                <a:gd name="connsiteX3" fmla="*/ 2610984 w 4232358"/>
                <a:gd name="connsiteY3" fmla="*/ 8896913 h 8896913"/>
                <a:gd name="connsiteX4" fmla="*/ 3917419 w 4232358"/>
                <a:gd name="connsiteY4" fmla="*/ 8507821 h 8896913"/>
                <a:gd name="connsiteX5" fmla="*/ 2956716 w 4232358"/>
                <a:gd name="connsiteY5" fmla="*/ 4531667 h 8896913"/>
                <a:gd name="connsiteX6" fmla="*/ 509951 w 4232358"/>
                <a:gd name="connsiteY6" fmla="*/ 0 h 8896913"/>
                <a:gd name="connsiteX0" fmla="*/ 192745 w 3915152"/>
                <a:gd name="connsiteY0" fmla="*/ 0 h 8896913"/>
                <a:gd name="connsiteX1" fmla="*/ 64542 w 3915152"/>
                <a:gd name="connsiteY1" fmla="*/ 53276 h 8896913"/>
                <a:gd name="connsiteX2" fmla="*/ 2293778 w 3915152"/>
                <a:gd name="connsiteY2" fmla="*/ 8896913 h 8896913"/>
                <a:gd name="connsiteX3" fmla="*/ 3600213 w 3915152"/>
                <a:gd name="connsiteY3" fmla="*/ 8507821 h 8896913"/>
                <a:gd name="connsiteX4" fmla="*/ 2639510 w 3915152"/>
                <a:gd name="connsiteY4" fmla="*/ 4531667 h 8896913"/>
                <a:gd name="connsiteX5" fmla="*/ 192745 w 3915152"/>
                <a:gd name="connsiteY5" fmla="*/ 0 h 8896913"/>
                <a:gd name="connsiteX0" fmla="*/ 128203 w 3850610"/>
                <a:gd name="connsiteY0" fmla="*/ 0 h 8896913"/>
                <a:gd name="connsiteX1" fmla="*/ 0 w 3850610"/>
                <a:gd name="connsiteY1" fmla="*/ 53276 h 8896913"/>
                <a:gd name="connsiteX2" fmla="*/ 2229236 w 3850610"/>
                <a:gd name="connsiteY2" fmla="*/ 8896913 h 8896913"/>
                <a:gd name="connsiteX3" fmla="*/ 3535671 w 3850610"/>
                <a:gd name="connsiteY3" fmla="*/ 8507821 h 8896913"/>
                <a:gd name="connsiteX4" fmla="*/ 2574968 w 3850610"/>
                <a:gd name="connsiteY4" fmla="*/ 4531667 h 8896913"/>
                <a:gd name="connsiteX5" fmla="*/ 128203 w 3850610"/>
                <a:gd name="connsiteY5" fmla="*/ 0 h 8896913"/>
                <a:gd name="connsiteX0" fmla="*/ 128203 w 3862195"/>
                <a:gd name="connsiteY0" fmla="*/ 0 h 8896913"/>
                <a:gd name="connsiteX1" fmla="*/ 0 w 3862195"/>
                <a:gd name="connsiteY1" fmla="*/ 53276 h 8896913"/>
                <a:gd name="connsiteX2" fmla="*/ 2229236 w 3862195"/>
                <a:gd name="connsiteY2" fmla="*/ 8896913 h 8896913"/>
                <a:gd name="connsiteX3" fmla="*/ 3535671 w 3862195"/>
                <a:gd name="connsiteY3" fmla="*/ 8507821 h 8896913"/>
                <a:gd name="connsiteX4" fmla="*/ 2629859 w 3862195"/>
                <a:gd name="connsiteY4" fmla="*/ 3827397 h 8896913"/>
                <a:gd name="connsiteX5" fmla="*/ 128203 w 3862195"/>
                <a:gd name="connsiteY5" fmla="*/ 0 h 8896913"/>
                <a:gd name="connsiteX0" fmla="*/ 128203 w 3862195"/>
                <a:gd name="connsiteY0" fmla="*/ 0 h 8896913"/>
                <a:gd name="connsiteX1" fmla="*/ 0 w 3862195"/>
                <a:gd name="connsiteY1" fmla="*/ 53276 h 8896913"/>
                <a:gd name="connsiteX2" fmla="*/ 2229236 w 3862195"/>
                <a:gd name="connsiteY2" fmla="*/ 8896913 h 8896913"/>
                <a:gd name="connsiteX3" fmla="*/ 3535671 w 3862195"/>
                <a:gd name="connsiteY3" fmla="*/ 8507821 h 8896913"/>
                <a:gd name="connsiteX4" fmla="*/ 2629859 w 3862195"/>
                <a:gd name="connsiteY4" fmla="*/ 3827397 h 8896913"/>
                <a:gd name="connsiteX5" fmla="*/ 128203 w 3862195"/>
                <a:gd name="connsiteY5" fmla="*/ 0 h 8896913"/>
                <a:gd name="connsiteX0" fmla="*/ 128203 w 3862195"/>
                <a:gd name="connsiteY0" fmla="*/ 0 h 8896913"/>
                <a:gd name="connsiteX1" fmla="*/ 0 w 3862195"/>
                <a:gd name="connsiteY1" fmla="*/ 53276 h 8896913"/>
                <a:gd name="connsiteX2" fmla="*/ 2229236 w 3862195"/>
                <a:gd name="connsiteY2" fmla="*/ 8896913 h 8896913"/>
                <a:gd name="connsiteX3" fmla="*/ 3535671 w 3862195"/>
                <a:gd name="connsiteY3" fmla="*/ 8507821 h 8896913"/>
                <a:gd name="connsiteX4" fmla="*/ 2629859 w 3862195"/>
                <a:gd name="connsiteY4" fmla="*/ 3827397 h 8896913"/>
                <a:gd name="connsiteX5" fmla="*/ 128203 w 3862195"/>
                <a:gd name="connsiteY5" fmla="*/ 0 h 8896913"/>
                <a:gd name="connsiteX0" fmla="*/ 128203 w 3535671"/>
                <a:gd name="connsiteY0" fmla="*/ 0 h 8896913"/>
                <a:gd name="connsiteX1" fmla="*/ 0 w 3535671"/>
                <a:gd name="connsiteY1" fmla="*/ 53276 h 8896913"/>
                <a:gd name="connsiteX2" fmla="*/ 2229236 w 3535671"/>
                <a:gd name="connsiteY2" fmla="*/ 8896913 h 8896913"/>
                <a:gd name="connsiteX3" fmla="*/ 3535671 w 3535671"/>
                <a:gd name="connsiteY3" fmla="*/ 8507821 h 8896913"/>
                <a:gd name="connsiteX4" fmla="*/ 2629859 w 3535671"/>
                <a:gd name="connsiteY4" fmla="*/ 3827397 h 8896913"/>
                <a:gd name="connsiteX5" fmla="*/ 128203 w 3535671"/>
                <a:gd name="connsiteY5" fmla="*/ 0 h 8896913"/>
                <a:gd name="connsiteX0" fmla="*/ 128203 w 3535671"/>
                <a:gd name="connsiteY0" fmla="*/ 0 h 8896913"/>
                <a:gd name="connsiteX1" fmla="*/ 0 w 3535671"/>
                <a:gd name="connsiteY1" fmla="*/ 53276 h 8896913"/>
                <a:gd name="connsiteX2" fmla="*/ 2229236 w 3535671"/>
                <a:gd name="connsiteY2" fmla="*/ 8896913 h 8896913"/>
                <a:gd name="connsiteX3" fmla="*/ 3535671 w 3535671"/>
                <a:gd name="connsiteY3" fmla="*/ 8507821 h 8896913"/>
                <a:gd name="connsiteX4" fmla="*/ 2629859 w 3535671"/>
                <a:gd name="connsiteY4" fmla="*/ 3827397 h 8896913"/>
                <a:gd name="connsiteX5" fmla="*/ 128203 w 3535671"/>
                <a:gd name="connsiteY5" fmla="*/ 0 h 8896913"/>
                <a:gd name="connsiteX0" fmla="*/ 128203 w 3535671"/>
                <a:gd name="connsiteY0" fmla="*/ 0 h 8896913"/>
                <a:gd name="connsiteX1" fmla="*/ 0 w 3535671"/>
                <a:gd name="connsiteY1" fmla="*/ 53276 h 8896913"/>
                <a:gd name="connsiteX2" fmla="*/ 2229236 w 3535671"/>
                <a:gd name="connsiteY2" fmla="*/ 8896913 h 8896913"/>
                <a:gd name="connsiteX3" fmla="*/ 3535671 w 3535671"/>
                <a:gd name="connsiteY3" fmla="*/ 8507821 h 8896913"/>
                <a:gd name="connsiteX4" fmla="*/ 2629859 w 3535671"/>
                <a:gd name="connsiteY4" fmla="*/ 3827397 h 8896913"/>
                <a:gd name="connsiteX5" fmla="*/ 128203 w 3535671"/>
                <a:gd name="connsiteY5" fmla="*/ 0 h 8896913"/>
                <a:gd name="connsiteX0" fmla="*/ 164332 w 3571800"/>
                <a:gd name="connsiteY0" fmla="*/ 0 h 8896913"/>
                <a:gd name="connsiteX1" fmla="*/ 0 w 3571800"/>
                <a:gd name="connsiteY1" fmla="*/ 31271 h 8896913"/>
                <a:gd name="connsiteX2" fmla="*/ 2265365 w 3571800"/>
                <a:gd name="connsiteY2" fmla="*/ 8896913 h 8896913"/>
                <a:gd name="connsiteX3" fmla="*/ 3571800 w 3571800"/>
                <a:gd name="connsiteY3" fmla="*/ 8507821 h 8896913"/>
                <a:gd name="connsiteX4" fmla="*/ 2665988 w 3571800"/>
                <a:gd name="connsiteY4" fmla="*/ 3827397 h 8896913"/>
                <a:gd name="connsiteX5" fmla="*/ 164332 w 3571800"/>
                <a:gd name="connsiteY5" fmla="*/ 0 h 889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571800" h="8896913">
                  <a:moveTo>
                    <a:pt x="164332" y="0"/>
                  </a:moveTo>
                  <a:lnTo>
                    <a:pt x="0" y="31271"/>
                  </a:lnTo>
                  <a:cubicBezTo>
                    <a:pt x="350172" y="1514090"/>
                    <a:pt x="1676087" y="7487822"/>
                    <a:pt x="2265365" y="8896913"/>
                  </a:cubicBezTo>
                  <a:lnTo>
                    <a:pt x="3571800" y="8507821"/>
                  </a:lnTo>
                  <a:cubicBezTo>
                    <a:pt x="3036553" y="6682818"/>
                    <a:pt x="4168320" y="6104029"/>
                    <a:pt x="2665988" y="3827397"/>
                  </a:cubicBezTo>
                  <a:cubicBezTo>
                    <a:pt x="1652017" y="2416566"/>
                    <a:pt x="447622" y="1672663"/>
                    <a:pt x="164332" y="0"/>
                  </a:cubicBez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>
              <a:noFill/>
            </a:ln>
            <a:effectLst/>
            <a:scene3d>
              <a:camera prst="orthographicFront"/>
              <a:lightRig rig="threePt" dir="t">
                <a:rot lat="0" lon="0" rev="3600000"/>
              </a:lightRig>
            </a:scene3d>
            <a:sp3d prstMaterial="metal">
              <a:bevelT w="23495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10" name="Группа 9"/>
            <p:cNvGrpSpPr/>
            <p:nvPr/>
          </p:nvGrpSpPr>
          <p:grpSpPr>
            <a:xfrm>
              <a:off x="6394068" y="481180"/>
              <a:ext cx="2749932" cy="3166048"/>
              <a:chOff x="6394068" y="481180"/>
              <a:chExt cx="2749932" cy="3166048"/>
            </a:xfrm>
            <a:effectLst>
              <a:outerShdw blurRad="139700" dist="1143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22" name="Полилиния 21"/>
              <p:cNvSpPr/>
              <p:nvPr/>
            </p:nvSpPr>
            <p:spPr>
              <a:xfrm>
                <a:off x="6394068" y="481180"/>
                <a:ext cx="2749932" cy="3166048"/>
              </a:xfrm>
              <a:custGeom>
                <a:avLst/>
                <a:gdLst>
                  <a:gd name="connsiteX0" fmla="*/ 2914650 w 2952750"/>
                  <a:gd name="connsiteY0" fmla="*/ 38100 h 3086100"/>
                  <a:gd name="connsiteX1" fmla="*/ 0 w 2952750"/>
                  <a:gd name="connsiteY1" fmla="*/ 2952750 h 3086100"/>
                  <a:gd name="connsiteX2" fmla="*/ 2171700 w 2952750"/>
                  <a:gd name="connsiteY2" fmla="*/ 3086100 h 3086100"/>
                  <a:gd name="connsiteX3" fmla="*/ 2952750 w 2952750"/>
                  <a:gd name="connsiteY3" fmla="*/ 0 h 3086100"/>
                  <a:gd name="connsiteX4" fmla="*/ 2914650 w 2952750"/>
                  <a:gd name="connsiteY4" fmla="*/ 38100 h 3086100"/>
                  <a:gd name="connsiteX0" fmla="*/ 3886200 w 3924300"/>
                  <a:gd name="connsiteY0" fmla="*/ 38100 h 3086100"/>
                  <a:gd name="connsiteX1" fmla="*/ 0 w 3924300"/>
                  <a:gd name="connsiteY1" fmla="*/ 2838450 h 3086100"/>
                  <a:gd name="connsiteX2" fmla="*/ 3143250 w 3924300"/>
                  <a:gd name="connsiteY2" fmla="*/ 3086100 h 3086100"/>
                  <a:gd name="connsiteX3" fmla="*/ 3924300 w 3924300"/>
                  <a:gd name="connsiteY3" fmla="*/ 0 h 3086100"/>
                  <a:gd name="connsiteX4" fmla="*/ 3886200 w 3924300"/>
                  <a:gd name="connsiteY4" fmla="*/ 38100 h 3086100"/>
                  <a:gd name="connsiteX0" fmla="*/ 3886200 w 3924300"/>
                  <a:gd name="connsiteY0" fmla="*/ 38100 h 3086100"/>
                  <a:gd name="connsiteX1" fmla="*/ 0 w 3924300"/>
                  <a:gd name="connsiteY1" fmla="*/ 2838450 h 3086100"/>
                  <a:gd name="connsiteX2" fmla="*/ 3143250 w 3924300"/>
                  <a:gd name="connsiteY2" fmla="*/ 3086100 h 3086100"/>
                  <a:gd name="connsiteX3" fmla="*/ 3924300 w 3924300"/>
                  <a:gd name="connsiteY3" fmla="*/ 0 h 3086100"/>
                  <a:gd name="connsiteX4" fmla="*/ 3886200 w 3924300"/>
                  <a:gd name="connsiteY4" fmla="*/ 38100 h 3086100"/>
                  <a:gd name="connsiteX0" fmla="*/ 3886200 w 3924300"/>
                  <a:gd name="connsiteY0" fmla="*/ 38100 h 3086100"/>
                  <a:gd name="connsiteX1" fmla="*/ 0 w 3924300"/>
                  <a:gd name="connsiteY1" fmla="*/ 2838450 h 3086100"/>
                  <a:gd name="connsiteX2" fmla="*/ 3886200 w 3924300"/>
                  <a:gd name="connsiteY2" fmla="*/ 190500 h 3086100"/>
                  <a:gd name="connsiteX3" fmla="*/ 3143250 w 3924300"/>
                  <a:gd name="connsiteY3" fmla="*/ 3086100 h 3086100"/>
                  <a:gd name="connsiteX4" fmla="*/ 3924300 w 3924300"/>
                  <a:gd name="connsiteY4" fmla="*/ 0 h 3086100"/>
                  <a:gd name="connsiteX5" fmla="*/ 3886200 w 3924300"/>
                  <a:gd name="connsiteY5" fmla="*/ 38100 h 3086100"/>
                  <a:gd name="connsiteX0" fmla="*/ 3886200 w 3924300"/>
                  <a:gd name="connsiteY0" fmla="*/ 38100 h 3086100"/>
                  <a:gd name="connsiteX1" fmla="*/ 0 w 3924300"/>
                  <a:gd name="connsiteY1" fmla="*/ 2838450 h 3086100"/>
                  <a:gd name="connsiteX2" fmla="*/ 3886200 w 3924300"/>
                  <a:gd name="connsiteY2" fmla="*/ 190500 h 3086100"/>
                  <a:gd name="connsiteX3" fmla="*/ 3143250 w 3924300"/>
                  <a:gd name="connsiteY3" fmla="*/ 3086100 h 3086100"/>
                  <a:gd name="connsiteX4" fmla="*/ 3924300 w 3924300"/>
                  <a:gd name="connsiteY4" fmla="*/ 0 h 3086100"/>
                  <a:gd name="connsiteX5" fmla="*/ 3886200 w 3924300"/>
                  <a:gd name="connsiteY5" fmla="*/ 38100 h 3086100"/>
                  <a:gd name="connsiteX0" fmla="*/ 4424835 w 4462935"/>
                  <a:gd name="connsiteY0" fmla="*/ 38100 h 3086100"/>
                  <a:gd name="connsiteX1" fmla="*/ 538635 w 4462935"/>
                  <a:gd name="connsiteY1" fmla="*/ 2838450 h 3086100"/>
                  <a:gd name="connsiteX2" fmla="*/ 4424835 w 4462935"/>
                  <a:gd name="connsiteY2" fmla="*/ 190500 h 3086100"/>
                  <a:gd name="connsiteX3" fmla="*/ 3681885 w 4462935"/>
                  <a:gd name="connsiteY3" fmla="*/ 3086100 h 3086100"/>
                  <a:gd name="connsiteX4" fmla="*/ 4462935 w 4462935"/>
                  <a:gd name="connsiteY4" fmla="*/ 0 h 3086100"/>
                  <a:gd name="connsiteX5" fmla="*/ 4424835 w 4462935"/>
                  <a:gd name="connsiteY5" fmla="*/ 38100 h 3086100"/>
                  <a:gd name="connsiteX0" fmla="*/ 4563456 w 4601556"/>
                  <a:gd name="connsiteY0" fmla="*/ 38100 h 3086100"/>
                  <a:gd name="connsiteX1" fmla="*/ 677256 w 4601556"/>
                  <a:gd name="connsiteY1" fmla="*/ 2838450 h 3086100"/>
                  <a:gd name="connsiteX2" fmla="*/ 4563456 w 4601556"/>
                  <a:gd name="connsiteY2" fmla="*/ 190500 h 3086100"/>
                  <a:gd name="connsiteX3" fmla="*/ 3820506 w 4601556"/>
                  <a:gd name="connsiteY3" fmla="*/ 3086100 h 3086100"/>
                  <a:gd name="connsiteX4" fmla="*/ 4601556 w 4601556"/>
                  <a:gd name="connsiteY4" fmla="*/ 0 h 3086100"/>
                  <a:gd name="connsiteX5" fmla="*/ 4563456 w 4601556"/>
                  <a:gd name="connsiteY5" fmla="*/ 38100 h 3086100"/>
                  <a:gd name="connsiteX0" fmla="*/ 3550191 w 3588291"/>
                  <a:gd name="connsiteY0" fmla="*/ 38100 h 3714750"/>
                  <a:gd name="connsiteX1" fmla="*/ 787941 w 3588291"/>
                  <a:gd name="connsiteY1" fmla="*/ 3714750 h 3714750"/>
                  <a:gd name="connsiteX2" fmla="*/ 3550191 w 3588291"/>
                  <a:gd name="connsiteY2" fmla="*/ 190500 h 3714750"/>
                  <a:gd name="connsiteX3" fmla="*/ 2807241 w 3588291"/>
                  <a:gd name="connsiteY3" fmla="*/ 3086100 h 3714750"/>
                  <a:gd name="connsiteX4" fmla="*/ 3588291 w 3588291"/>
                  <a:gd name="connsiteY4" fmla="*/ 0 h 3714750"/>
                  <a:gd name="connsiteX5" fmla="*/ 3550191 w 3588291"/>
                  <a:gd name="connsiteY5" fmla="*/ 38100 h 3714750"/>
                  <a:gd name="connsiteX0" fmla="*/ 3550191 w 3588291"/>
                  <a:gd name="connsiteY0" fmla="*/ 38100 h 3714750"/>
                  <a:gd name="connsiteX1" fmla="*/ 787941 w 3588291"/>
                  <a:gd name="connsiteY1" fmla="*/ 3714750 h 3714750"/>
                  <a:gd name="connsiteX2" fmla="*/ 3550191 w 3588291"/>
                  <a:gd name="connsiteY2" fmla="*/ 190500 h 3714750"/>
                  <a:gd name="connsiteX3" fmla="*/ 2807241 w 3588291"/>
                  <a:gd name="connsiteY3" fmla="*/ 3086100 h 3714750"/>
                  <a:gd name="connsiteX4" fmla="*/ 3588291 w 3588291"/>
                  <a:gd name="connsiteY4" fmla="*/ 0 h 3714750"/>
                  <a:gd name="connsiteX5" fmla="*/ 3550191 w 3588291"/>
                  <a:gd name="connsiteY5" fmla="*/ 38100 h 3714750"/>
                  <a:gd name="connsiteX0" fmla="*/ 3252162 w 3290262"/>
                  <a:gd name="connsiteY0" fmla="*/ 38100 h 3714750"/>
                  <a:gd name="connsiteX1" fmla="*/ 489912 w 3290262"/>
                  <a:gd name="connsiteY1" fmla="*/ 3714750 h 3714750"/>
                  <a:gd name="connsiteX2" fmla="*/ 3252162 w 3290262"/>
                  <a:gd name="connsiteY2" fmla="*/ 190500 h 3714750"/>
                  <a:gd name="connsiteX3" fmla="*/ 2509212 w 3290262"/>
                  <a:gd name="connsiteY3" fmla="*/ 3086100 h 3714750"/>
                  <a:gd name="connsiteX4" fmla="*/ 3290262 w 3290262"/>
                  <a:gd name="connsiteY4" fmla="*/ 0 h 3714750"/>
                  <a:gd name="connsiteX5" fmla="*/ 3252162 w 3290262"/>
                  <a:gd name="connsiteY5" fmla="*/ 38100 h 3714750"/>
                  <a:gd name="connsiteX0" fmla="*/ 3228144 w 3513894"/>
                  <a:gd name="connsiteY0" fmla="*/ 58070 h 3734720"/>
                  <a:gd name="connsiteX1" fmla="*/ 465894 w 3513894"/>
                  <a:gd name="connsiteY1" fmla="*/ 3734720 h 3734720"/>
                  <a:gd name="connsiteX2" fmla="*/ 3513894 w 3513894"/>
                  <a:gd name="connsiteY2" fmla="*/ 920 h 3734720"/>
                  <a:gd name="connsiteX3" fmla="*/ 2485194 w 3513894"/>
                  <a:gd name="connsiteY3" fmla="*/ 3106070 h 3734720"/>
                  <a:gd name="connsiteX4" fmla="*/ 3266244 w 3513894"/>
                  <a:gd name="connsiteY4" fmla="*/ 19970 h 3734720"/>
                  <a:gd name="connsiteX5" fmla="*/ 3228144 w 3513894"/>
                  <a:gd name="connsiteY5" fmla="*/ 58070 h 3734720"/>
                  <a:gd name="connsiteX0" fmla="*/ 3247194 w 3513894"/>
                  <a:gd name="connsiteY0" fmla="*/ 191420 h 3734720"/>
                  <a:gd name="connsiteX1" fmla="*/ 465894 w 3513894"/>
                  <a:gd name="connsiteY1" fmla="*/ 3734720 h 3734720"/>
                  <a:gd name="connsiteX2" fmla="*/ 3513894 w 3513894"/>
                  <a:gd name="connsiteY2" fmla="*/ 920 h 3734720"/>
                  <a:gd name="connsiteX3" fmla="*/ 2485194 w 3513894"/>
                  <a:gd name="connsiteY3" fmla="*/ 3106070 h 3734720"/>
                  <a:gd name="connsiteX4" fmla="*/ 3266244 w 3513894"/>
                  <a:gd name="connsiteY4" fmla="*/ 19970 h 3734720"/>
                  <a:gd name="connsiteX5" fmla="*/ 3247194 w 3513894"/>
                  <a:gd name="connsiteY5" fmla="*/ 191420 h 3734720"/>
                  <a:gd name="connsiteX0" fmla="*/ 3247194 w 3513894"/>
                  <a:gd name="connsiteY0" fmla="*/ 191420 h 3734720"/>
                  <a:gd name="connsiteX1" fmla="*/ 465894 w 3513894"/>
                  <a:gd name="connsiteY1" fmla="*/ 3734720 h 3734720"/>
                  <a:gd name="connsiteX2" fmla="*/ 3513894 w 3513894"/>
                  <a:gd name="connsiteY2" fmla="*/ 920 h 3734720"/>
                  <a:gd name="connsiteX3" fmla="*/ 2485194 w 3513894"/>
                  <a:gd name="connsiteY3" fmla="*/ 3106070 h 3734720"/>
                  <a:gd name="connsiteX4" fmla="*/ 3266244 w 3513894"/>
                  <a:gd name="connsiteY4" fmla="*/ 19970 h 3734720"/>
                  <a:gd name="connsiteX5" fmla="*/ 3247194 w 3513894"/>
                  <a:gd name="connsiteY5" fmla="*/ 191420 h 3734720"/>
                  <a:gd name="connsiteX0" fmla="*/ 2985462 w 3252162"/>
                  <a:gd name="connsiteY0" fmla="*/ 200397 h 3115047"/>
                  <a:gd name="connsiteX1" fmla="*/ 489912 w 3252162"/>
                  <a:gd name="connsiteY1" fmla="*/ 2543547 h 3115047"/>
                  <a:gd name="connsiteX2" fmla="*/ 3252162 w 3252162"/>
                  <a:gd name="connsiteY2" fmla="*/ 9897 h 3115047"/>
                  <a:gd name="connsiteX3" fmla="*/ 2223462 w 3252162"/>
                  <a:gd name="connsiteY3" fmla="*/ 3115047 h 3115047"/>
                  <a:gd name="connsiteX4" fmla="*/ 3004512 w 3252162"/>
                  <a:gd name="connsiteY4" fmla="*/ 28947 h 3115047"/>
                  <a:gd name="connsiteX5" fmla="*/ 2985462 w 3252162"/>
                  <a:gd name="connsiteY5" fmla="*/ 200397 h 3115047"/>
                  <a:gd name="connsiteX0" fmla="*/ 2985462 w 3252162"/>
                  <a:gd name="connsiteY0" fmla="*/ 200397 h 3115047"/>
                  <a:gd name="connsiteX1" fmla="*/ 489912 w 3252162"/>
                  <a:gd name="connsiteY1" fmla="*/ 2543547 h 3115047"/>
                  <a:gd name="connsiteX2" fmla="*/ 3252162 w 3252162"/>
                  <a:gd name="connsiteY2" fmla="*/ 9897 h 3115047"/>
                  <a:gd name="connsiteX3" fmla="*/ 2223462 w 3252162"/>
                  <a:gd name="connsiteY3" fmla="*/ 3115047 h 3115047"/>
                  <a:gd name="connsiteX4" fmla="*/ 3004512 w 3252162"/>
                  <a:gd name="connsiteY4" fmla="*/ 28947 h 3115047"/>
                  <a:gd name="connsiteX5" fmla="*/ 2985462 w 3252162"/>
                  <a:gd name="connsiteY5" fmla="*/ 200397 h 3115047"/>
                  <a:gd name="connsiteX0" fmla="*/ 2619284 w 2885984"/>
                  <a:gd name="connsiteY0" fmla="*/ 193733 h 3108383"/>
                  <a:gd name="connsiteX1" fmla="*/ 123734 w 2885984"/>
                  <a:gd name="connsiteY1" fmla="*/ 2536883 h 3108383"/>
                  <a:gd name="connsiteX2" fmla="*/ 2885984 w 2885984"/>
                  <a:gd name="connsiteY2" fmla="*/ 3233 h 3108383"/>
                  <a:gd name="connsiteX3" fmla="*/ 1857284 w 2885984"/>
                  <a:gd name="connsiteY3" fmla="*/ 3108383 h 3108383"/>
                  <a:gd name="connsiteX4" fmla="*/ 2638334 w 2885984"/>
                  <a:gd name="connsiteY4" fmla="*/ 22283 h 3108383"/>
                  <a:gd name="connsiteX5" fmla="*/ 2619284 w 2885984"/>
                  <a:gd name="connsiteY5" fmla="*/ 193733 h 3108383"/>
                  <a:gd name="connsiteX0" fmla="*/ 2638334 w 2885984"/>
                  <a:gd name="connsiteY0" fmla="*/ 22283 h 3108383"/>
                  <a:gd name="connsiteX1" fmla="*/ 123734 w 2885984"/>
                  <a:gd name="connsiteY1" fmla="*/ 2536883 h 3108383"/>
                  <a:gd name="connsiteX2" fmla="*/ 2885984 w 2885984"/>
                  <a:gd name="connsiteY2" fmla="*/ 3233 h 3108383"/>
                  <a:gd name="connsiteX3" fmla="*/ 1857284 w 2885984"/>
                  <a:gd name="connsiteY3" fmla="*/ 3108383 h 3108383"/>
                  <a:gd name="connsiteX4" fmla="*/ 2638334 w 2885984"/>
                  <a:gd name="connsiteY4" fmla="*/ 22283 h 3108383"/>
                  <a:gd name="connsiteX0" fmla="*/ 2638334 w 3113196"/>
                  <a:gd name="connsiteY0" fmla="*/ 325176 h 2839776"/>
                  <a:gd name="connsiteX1" fmla="*/ 123734 w 3113196"/>
                  <a:gd name="connsiteY1" fmla="*/ 2839776 h 2839776"/>
                  <a:gd name="connsiteX2" fmla="*/ 2885984 w 3113196"/>
                  <a:gd name="connsiteY2" fmla="*/ 306126 h 2839776"/>
                  <a:gd name="connsiteX3" fmla="*/ 2638334 w 3113196"/>
                  <a:gd name="connsiteY3" fmla="*/ 325176 h 2839776"/>
                  <a:gd name="connsiteX0" fmla="*/ 2638334 w 2885984"/>
                  <a:gd name="connsiteY0" fmla="*/ 62045 h 2576645"/>
                  <a:gd name="connsiteX1" fmla="*/ 123734 w 2885984"/>
                  <a:gd name="connsiteY1" fmla="*/ 2576645 h 2576645"/>
                  <a:gd name="connsiteX2" fmla="*/ 2885984 w 2885984"/>
                  <a:gd name="connsiteY2" fmla="*/ 42995 h 2576645"/>
                  <a:gd name="connsiteX3" fmla="*/ 2638334 w 2885984"/>
                  <a:gd name="connsiteY3" fmla="*/ 62045 h 2576645"/>
                  <a:gd name="connsiteX0" fmla="*/ 2514600 w 2514600"/>
                  <a:gd name="connsiteY0" fmla="*/ 0 h 2514600"/>
                  <a:gd name="connsiteX1" fmla="*/ 0 w 2514600"/>
                  <a:gd name="connsiteY1" fmla="*/ 2514600 h 2514600"/>
                  <a:gd name="connsiteX2" fmla="*/ 2514600 w 2514600"/>
                  <a:gd name="connsiteY2" fmla="*/ 0 h 2514600"/>
                  <a:gd name="connsiteX0" fmla="*/ 2569404 w 2569404"/>
                  <a:gd name="connsiteY0" fmla="*/ 0 h 2514600"/>
                  <a:gd name="connsiteX1" fmla="*/ 54804 w 2569404"/>
                  <a:gd name="connsiteY1" fmla="*/ 2514600 h 2514600"/>
                  <a:gd name="connsiteX2" fmla="*/ 2569404 w 2569404"/>
                  <a:gd name="connsiteY2" fmla="*/ 0 h 2514600"/>
                  <a:gd name="connsiteX0" fmla="*/ 2569404 w 2569404"/>
                  <a:gd name="connsiteY0" fmla="*/ 0 h 2514600"/>
                  <a:gd name="connsiteX1" fmla="*/ 54804 w 2569404"/>
                  <a:gd name="connsiteY1" fmla="*/ 2514600 h 2514600"/>
                  <a:gd name="connsiteX2" fmla="*/ 2569404 w 2569404"/>
                  <a:gd name="connsiteY2" fmla="*/ 0 h 2514600"/>
                  <a:gd name="connsiteX0" fmla="*/ 2569404 w 2569404"/>
                  <a:gd name="connsiteY0" fmla="*/ 0 h 2514600"/>
                  <a:gd name="connsiteX1" fmla="*/ 54804 w 2569404"/>
                  <a:gd name="connsiteY1" fmla="*/ 2514600 h 2514600"/>
                  <a:gd name="connsiteX2" fmla="*/ 2569404 w 2569404"/>
                  <a:gd name="connsiteY2" fmla="*/ 0 h 2514600"/>
                  <a:gd name="connsiteX0" fmla="*/ 2569404 w 2569404"/>
                  <a:gd name="connsiteY0" fmla="*/ 0 h 2514600"/>
                  <a:gd name="connsiteX1" fmla="*/ 54804 w 2569404"/>
                  <a:gd name="connsiteY1" fmla="*/ 2514600 h 2514600"/>
                  <a:gd name="connsiteX2" fmla="*/ 2569404 w 2569404"/>
                  <a:gd name="connsiteY2" fmla="*/ 0 h 2514600"/>
                  <a:gd name="connsiteX0" fmla="*/ 2569404 w 2569404"/>
                  <a:gd name="connsiteY0" fmla="*/ 0 h 2514600"/>
                  <a:gd name="connsiteX1" fmla="*/ 54804 w 2569404"/>
                  <a:gd name="connsiteY1" fmla="*/ 2514600 h 2514600"/>
                  <a:gd name="connsiteX2" fmla="*/ 2569404 w 2569404"/>
                  <a:gd name="connsiteY2" fmla="*/ 0 h 2514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569404" h="2514600">
                    <a:moveTo>
                      <a:pt x="2569404" y="0"/>
                    </a:moveTo>
                    <a:cubicBezTo>
                      <a:pt x="1731204" y="838200"/>
                      <a:pt x="-364296" y="800100"/>
                      <a:pt x="54804" y="2514600"/>
                    </a:cubicBezTo>
                    <a:cubicBezTo>
                      <a:pt x="-21396" y="990600"/>
                      <a:pt x="2219417" y="810673"/>
                      <a:pt x="2569404" y="0"/>
                    </a:cubicBezTo>
                    <a:close/>
                  </a:path>
                </a:pathLst>
              </a:custGeom>
              <a:solidFill>
                <a:schemeClr val="accent3">
                  <a:lumMod val="50000"/>
                </a:schemeClr>
              </a:solidFill>
              <a:ln>
                <a:noFill/>
              </a:ln>
              <a:effectLst/>
              <a:scene3d>
                <a:camera prst="orthographicFront"/>
                <a:lightRig rig="threePt" dir="t">
                  <a:rot lat="0" lon="0" rev="3600000"/>
                </a:lightRig>
              </a:scene3d>
              <a:sp3d prstMaterial="metal">
                <a:bevelT w="23495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3" name="Полилиния 22"/>
              <p:cNvSpPr/>
              <p:nvPr/>
            </p:nvSpPr>
            <p:spPr>
              <a:xfrm>
                <a:off x="7437360" y="2231840"/>
                <a:ext cx="1268489" cy="870320"/>
              </a:xfrm>
              <a:custGeom>
                <a:avLst/>
                <a:gdLst>
                  <a:gd name="connsiteX0" fmla="*/ 0 w 1009650"/>
                  <a:gd name="connsiteY0" fmla="*/ 857250 h 857250"/>
                  <a:gd name="connsiteX1" fmla="*/ 1009650 w 1009650"/>
                  <a:gd name="connsiteY1" fmla="*/ 285750 h 857250"/>
                  <a:gd name="connsiteX2" fmla="*/ 209550 w 1009650"/>
                  <a:gd name="connsiteY2" fmla="*/ 0 h 857250"/>
                  <a:gd name="connsiteX0" fmla="*/ 0 w 1009650"/>
                  <a:gd name="connsiteY0" fmla="*/ 857250 h 857250"/>
                  <a:gd name="connsiteX1" fmla="*/ 1009650 w 1009650"/>
                  <a:gd name="connsiteY1" fmla="*/ 285750 h 857250"/>
                  <a:gd name="connsiteX2" fmla="*/ 209550 w 1009650"/>
                  <a:gd name="connsiteY2" fmla="*/ 0 h 857250"/>
                  <a:gd name="connsiteX3" fmla="*/ 0 w 1009650"/>
                  <a:gd name="connsiteY3" fmla="*/ 857250 h 857250"/>
                  <a:gd name="connsiteX0" fmla="*/ 195726 w 1205376"/>
                  <a:gd name="connsiteY0" fmla="*/ 857250 h 857250"/>
                  <a:gd name="connsiteX1" fmla="*/ 1205376 w 1205376"/>
                  <a:gd name="connsiteY1" fmla="*/ 285750 h 857250"/>
                  <a:gd name="connsiteX2" fmla="*/ 405276 w 1205376"/>
                  <a:gd name="connsiteY2" fmla="*/ 0 h 857250"/>
                  <a:gd name="connsiteX3" fmla="*/ 195726 w 1205376"/>
                  <a:gd name="connsiteY3" fmla="*/ 857250 h 857250"/>
                  <a:gd name="connsiteX0" fmla="*/ 195726 w 1205376"/>
                  <a:gd name="connsiteY0" fmla="*/ 857250 h 857250"/>
                  <a:gd name="connsiteX1" fmla="*/ 1205376 w 1205376"/>
                  <a:gd name="connsiteY1" fmla="*/ 285750 h 857250"/>
                  <a:gd name="connsiteX2" fmla="*/ 405276 w 1205376"/>
                  <a:gd name="connsiteY2" fmla="*/ 0 h 857250"/>
                  <a:gd name="connsiteX3" fmla="*/ 195726 w 1205376"/>
                  <a:gd name="connsiteY3" fmla="*/ 857250 h 857250"/>
                  <a:gd name="connsiteX0" fmla="*/ 258839 w 1268489"/>
                  <a:gd name="connsiteY0" fmla="*/ 870320 h 870320"/>
                  <a:gd name="connsiteX1" fmla="*/ 1268489 w 1268489"/>
                  <a:gd name="connsiteY1" fmla="*/ 298820 h 870320"/>
                  <a:gd name="connsiteX2" fmla="*/ 468389 w 1268489"/>
                  <a:gd name="connsiteY2" fmla="*/ 13070 h 870320"/>
                  <a:gd name="connsiteX3" fmla="*/ 258839 w 1268489"/>
                  <a:gd name="connsiteY3" fmla="*/ 870320 h 8703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68489" h="870320">
                    <a:moveTo>
                      <a:pt x="258839" y="870320"/>
                    </a:moveTo>
                    <a:cubicBezTo>
                      <a:pt x="277889" y="362320"/>
                      <a:pt x="931939" y="489320"/>
                      <a:pt x="1268489" y="298820"/>
                    </a:cubicBezTo>
                    <a:lnTo>
                      <a:pt x="468389" y="13070"/>
                    </a:lnTo>
                    <a:cubicBezTo>
                      <a:pt x="93739" y="-69480"/>
                      <a:pt x="-255511" y="241670"/>
                      <a:pt x="258839" y="870320"/>
                    </a:cubicBezTo>
                    <a:close/>
                  </a:path>
                </a:pathLst>
              </a:custGeom>
              <a:solidFill>
                <a:schemeClr val="accent3">
                  <a:lumMod val="50000"/>
                </a:schemeClr>
              </a:solidFill>
              <a:ln>
                <a:noFill/>
              </a:ln>
              <a:effectLst/>
              <a:scene3d>
                <a:camera prst="orthographicFront"/>
                <a:lightRig rig="threePt" dir="t">
                  <a:rot lat="0" lon="0" rev="3600000"/>
                </a:lightRig>
              </a:scene3d>
              <a:sp3d prstMaterial="metal">
                <a:bevelT w="23495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schemeClr val="lt1"/>
                  </a:solidFill>
                </a:endParaRPr>
              </a:p>
            </p:txBody>
          </p:sp>
        </p:grpSp>
        <p:grpSp>
          <p:nvGrpSpPr>
            <p:cNvPr id="11" name="Группа 10"/>
            <p:cNvGrpSpPr/>
            <p:nvPr/>
          </p:nvGrpSpPr>
          <p:grpSpPr>
            <a:xfrm>
              <a:off x="6804247" y="2989943"/>
              <a:ext cx="1935357" cy="2630356"/>
              <a:chOff x="6804247" y="2989943"/>
              <a:chExt cx="1935357" cy="2630356"/>
            </a:xfrm>
            <a:effectLst>
              <a:outerShdw blurRad="152400" dist="889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20" name="Полилиния 19"/>
              <p:cNvSpPr/>
              <p:nvPr/>
            </p:nvSpPr>
            <p:spPr>
              <a:xfrm>
                <a:off x="6804247" y="2989943"/>
                <a:ext cx="1935357" cy="1519178"/>
              </a:xfrm>
              <a:custGeom>
                <a:avLst/>
                <a:gdLst>
                  <a:gd name="connsiteX0" fmla="*/ 0 w 1262743"/>
                  <a:gd name="connsiteY0" fmla="*/ 0 h 2162628"/>
                  <a:gd name="connsiteX1" fmla="*/ 1262743 w 1262743"/>
                  <a:gd name="connsiteY1" fmla="*/ 928914 h 2162628"/>
                  <a:gd name="connsiteX2" fmla="*/ 899886 w 1262743"/>
                  <a:gd name="connsiteY2" fmla="*/ 2162628 h 2162628"/>
                  <a:gd name="connsiteX3" fmla="*/ 0 w 1262743"/>
                  <a:gd name="connsiteY3" fmla="*/ 0 h 2162628"/>
                  <a:gd name="connsiteX0" fmla="*/ 0 w 1521910"/>
                  <a:gd name="connsiteY0" fmla="*/ 0 h 2162628"/>
                  <a:gd name="connsiteX1" fmla="*/ 1262743 w 1521910"/>
                  <a:gd name="connsiteY1" fmla="*/ 928914 h 2162628"/>
                  <a:gd name="connsiteX2" fmla="*/ 899886 w 1521910"/>
                  <a:gd name="connsiteY2" fmla="*/ 2162628 h 2162628"/>
                  <a:gd name="connsiteX3" fmla="*/ 0 w 1521910"/>
                  <a:gd name="connsiteY3" fmla="*/ 0 h 2162628"/>
                  <a:gd name="connsiteX0" fmla="*/ 0 w 2389003"/>
                  <a:gd name="connsiteY0" fmla="*/ 0 h 2162628"/>
                  <a:gd name="connsiteX1" fmla="*/ 1262743 w 2389003"/>
                  <a:gd name="connsiteY1" fmla="*/ 928914 h 2162628"/>
                  <a:gd name="connsiteX2" fmla="*/ 899886 w 2389003"/>
                  <a:gd name="connsiteY2" fmla="*/ 2162628 h 2162628"/>
                  <a:gd name="connsiteX3" fmla="*/ 0 w 2389003"/>
                  <a:gd name="connsiteY3" fmla="*/ 0 h 2162628"/>
                  <a:gd name="connsiteX0" fmla="*/ 0 w 2389003"/>
                  <a:gd name="connsiteY0" fmla="*/ 0 h 2162628"/>
                  <a:gd name="connsiteX1" fmla="*/ 1262743 w 2389003"/>
                  <a:gd name="connsiteY1" fmla="*/ 928914 h 2162628"/>
                  <a:gd name="connsiteX2" fmla="*/ 899886 w 2389003"/>
                  <a:gd name="connsiteY2" fmla="*/ 2162628 h 2162628"/>
                  <a:gd name="connsiteX3" fmla="*/ 0 w 2389003"/>
                  <a:gd name="connsiteY3" fmla="*/ 0 h 2162628"/>
                  <a:gd name="connsiteX0" fmla="*/ 85 w 2389088"/>
                  <a:gd name="connsiteY0" fmla="*/ 33885 h 2196513"/>
                  <a:gd name="connsiteX1" fmla="*/ 1016084 w 2389088"/>
                  <a:gd name="connsiteY1" fmla="*/ 1848171 h 2196513"/>
                  <a:gd name="connsiteX2" fmla="*/ 1262828 w 2389088"/>
                  <a:gd name="connsiteY2" fmla="*/ 962799 h 2196513"/>
                  <a:gd name="connsiteX3" fmla="*/ 899971 w 2389088"/>
                  <a:gd name="connsiteY3" fmla="*/ 2196513 h 2196513"/>
                  <a:gd name="connsiteX4" fmla="*/ 85 w 2389088"/>
                  <a:gd name="connsiteY4" fmla="*/ 33885 h 2196513"/>
                  <a:gd name="connsiteX0" fmla="*/ 85 w 2389088"/>
                  <a:gd name="connsiteY0" fmla="*/ 33885 h 2196513"/>
                  <a:gd name="connsiteX1" fmla="*/ 1016084 w 2389088"/>
                  <a:gd name="connsiteY1" fmla="*/ 1848171 h 2196513"/>
                  <a:gd name="connsiteX2" fmla="*/ 1262828 w 2389088"/>
                  <a:gd name="connsiteY2" fmla="*/ 962799 h 2196513"/>
                  <a:gd name="connsiteX3" fmla="*/ 899971 w 2389088"/>
                  <a:gd name="connsiteY3" fmla="*/ 2196513 h 2196513"/>
                  <a:gd name="connsiteX4" fmla="*/ 85 w 2389088"/>
                  <a:gd name="connsiteY4" fmla="*/ 33885 h 2196513"/>
                  <a:gd name="connsiteX0" fmla="*/ 85 w 2389088"/>
                  <a:gd name="connsiteY0" fmla="*/ 33885 h 2196513"/>
                  <a:gd name="connsiteX1" fmla="*/ 1016084 w 2389088"/>
                  <a:gd name="connsiteY1" fmla="*/ 1848171 h 2196513"/>
                  <a:gd name="connsiteX2" fmla="*/ 1262828 w 2389088"/>
                  <a:gd name="connsiteY2" fmla="*/ 962799 h 2196513"/>
                  <a:gd name="connsiteX3" fmla="*/ 899971 w 2389088"/>
                  <a:gd name="connsiteY3" fmla="*/ 2196513 h 2196513"/>
                  <a:gd name="connsiteX4" fmla="*/ 85 w 2389088"/>
                  <a:gd name="connsiteY4" fmla="*/ 33885 h 2196513"/>
                  <a:gd name="connsiteX0" fmla="*/ 13544 w 2402547"/>
                  <a:gd name="connsiteY0" fmla="*/ 33885 h 2196513"/>
                  <a:gd name="connsiteX1" fmla="*/ 1029543 w 2402547"/>
                  <a:gd name="connsiteY1" fmla="*/ 1848171 h 2196513"/>
                  <a:gd name="connsiteX2" fmla="*/ 1276287 w 2402547"/>
                  <a:gd name="connsiteY2" fmla="*/ 962799 h 2196513"/>
                  <a:gd name="connsiteX3" fmla="*/ 913430 w 2402547"/>
                  <a:gd name="connsiteY3" fmla="*/ 2196513 h 2196513"/>
                  <a:gd name="connsiteX4" fmla="*/ 13544 w 2402547"/>
                  <a:gd name="connsiteY4" fmla="*/ 33885 h 2196513"/>
                  <a:gd name="connsiteX0" fmla="*/ 13544 w 2402547"/>
                  <a:gd name="connsiteY0" fmla="*/ 0 h 2162628"/>
                  <a:gd name="connsiteX1" fmla="*/ 1029543 w 2402547"/>
                  <a:gd name="connsiteY1" fmla="*/ 1814286 h 2162628"/>
                  <a:gd name="connsiteX2" fmla="*/ 1276287 w 2402547"/>
                  <a:gd name="connsiteY2" fmla="*/ 928914 h 2162628"/>
                  <a:gd name="connsiteX3" fmla="*/ 913430 w 2402547"/>
                  <a:gd name="connsiteY3" fmla="*/ 2162628 h 2162628"/>
                  <a:gd name="connsiteX4" fmla="*/ 13544 w 2402547"/>
                  <a:gd name="connsiteY4" fmla="*/ 0 h 2162628"/>
                  <a:gd name="connsiteX0" fmla="*/ 23919 w 2412922"/>
                  <a:gd name="connsiteY0" fmla="*/ 0 h 2162628"/>
                  <a:gd name="connsiteX1" fmla="*/ 1039918 w 2412922"/>
                  <a:gd name="connsiteY1" fmla="*/ 1814286 h 2162628"/>
                  <a:gd name="connsiteX2" fmla="*/ 1286662 w 2412922"/>
                  <a:gd name="connsiteY2" fmla="*/ 928914 h 2162628"/>
                  <a:gd name="connsiteX3" fmla="*/ 923805 w 2412922"/>
                  <a:gd name="connsiteY3" fmla="*/ 2162628 h 2162628"/>
                  <a:gd name="connsiteX4" fmla="*/ 23919 w 2412922"/>
                  <a:gd name="connsiteY4" fmla="*/ 0 h 2162628"/>
                  <a:gd name="connsiteX0" fmla="*/ 23919 w 2412922"/>
                  <a:gd name="connsiteY0" fmla="*/ 0 h 2162628"/>
                  <a:gd name="connsiteX1" fmla="*/ 1039918 w 2412922"/>
                  <a:gd name="connsiteY1" fmla="*/ 1814286 h 2162628"/>
                  <a:gd name="connsiteX2" fmla="*/ 1286662 w 2412922"/>
                  <a:gd name="connsiteY2" fmla="*/ 928914 h 2162628"/>
                  <a:gd name="connsiteX3" fmla="*/ 923805 w 2412922"/>
                  <a:gd name="connsiteY3" fmla="*/ 2162628 h 2162628"/>
                  <a:gd name="connsiteX4" fmla="*/ 23919 w 2412922"/>
                  <a:gd name="connsiteY4" fmla="*/ 0 h 2162628"/>
                  <a:gd name="connsiteX0" fmla="*/ 23919 w 2412922"/>
                  <a:gd name="connsiteY0" fmla="*/ 0 h 2162628"/>
                  <a:gd name="connsiteX1" fmla="*/ 967346 w 2412922"/>
                  <a:gd name="connsiteY1" fmla="*/ 2002971 h 2162628"/>
                  <a:gd name="connsiteX2" fmla="*/ 1286662 w 2412922"/>
                  <a:gd name="connsiteY2" fmla="*/ 928914 h 2162628"/>
                  <a:gd name="connsiteX3" fmla="*/ 923805 w 2412922"/>
                  <a:gd name="connsiteY3" fmla="*/ 2162628 h 2162628"/>
                  <a:gd name="connsiteX4" fmla="*/ 23919 w 2412922"/>
                  <a:gd name="connsiteY4" fmla="*/ 0 h 2162628"/>
                  <a:gd name="connsiteX0" fmla="*/ 23919 w 2412922"/>
                  <a:gd name="connsiteY0" fmla="*/ 0 h 2162628"/>
                  <a:gd name="connsiteX1" fmla="*/ 967346 w 2412922"/>
                  <a:gd name="connsiteY1" fmla="*/ 2002971 h 2162628"/>
                  <a:gd name="connsiteX2" fmla="*/ 1286662 w 2412922"/>
                  <a:gd name="connsiteY2" fmla="*/ 928914 h 2162628"/>
                  <a:gd name="connsiteX3" fmla="*/ 923805 w 2412922"/>
                  <a:gd name="connsiteY3" fmla="*/ 2162628 h 2162628"/>
                  <a:gd name="connsiteX4" fmla="*/ 23919 w 2412922"/>
                  <a:gd name="connsiteY4" fmla="*/ 0 h 2162628"/>
                  <a:gd name="connsiteX0" fmla="*/ 23919 w 2412922"/>
                  <a:gd name="connsiteY0" fmla="*/ 0 h 2162628"/>
                  <a:gd name="connsiteX1" fmla="*/ 967346 w 2412922"/>
                  <a:gd name="connsiteY1" fmla="*/ 2002971 h 2162628"/>
                  <a:gd name="connsiteX2" fmla="*/ 1286662 w 2412922"/>
                  <a:gd name="connsiteY2" fmla="*/ 928914 h 2162628"/>
                  <a:gd name="connsiteX3" fmla="*/ 923805 w 2412922"/>
                  <a:gd name="connsiteY3" fmla="*/ 2162628 h 2162628"/>
                  <a:gd name="connsiteX4" fmla="*/ 23919 w 2412922"/>
                  <a:gd name="connsiteY4" fmla="*/ 0 h 2162628"/>
                  <a:gd name="connsiteX0" fmla="*/ 19479 w 2408482"/>
                  <a:gd name="connsiteY0" fmla="*/ 0 h 2162628"/>
                  <a:gd name="connsiteX1" fmla="*/ 962906 w 2408482"/>
                  <a:gd name="connsiteY1" fmla="*/ 2002971 h 2162628"/>
                  <a:gd name="connsiteX2" fmla="*/ 1282222 w 2408482"/>
                  <a:gd name="connsiteY2" fmla="*/ 928914 h 2162628"/>
                  <a:gd name="connsiteX3" fmla="*/ 919365 w 2408482"/>
                  <a:gd name="connsiteY3" fmla="*/ 2162628 h 2162628"/>
                  <a:gd name="connsiteX4" fmla="*/ 19479 w 2408482"/>
                  <a:gd name="connsiteY4" fmla="*/ 0 h 2162628"/>
                  <a:gd name="connsiteX0" fmla="*/ 51 w 2389054"/>
                  <a:gd name="connsiteY0" fmla="*/ 0 h 2162628"/>
                  <a:gd name="connsiteX1" fmla="*/ 943478 w 2389054"/>
                  <a:gd name="connsiteY1" fmla="*/ 2002971 h 2162628"/>
                  <a:gd name="connsiteX2" fmla="*/ 1262794 w 2389054"/>
                  <a:gd name="connsiteY2" fmla="*/ 928914 h 2162628"/>
                  <a:gd name="connsiteX3" fmla="*/ 899937 w 2389054"/>
                  <a:gd name="connsiteY3" fmla="*/ 2162628 h 2162628"/>
                  <a:gd name="connsiteX4" fmla="*/ 51 w 2389054"/>
                  <a:gd name="connsiteY4" fmla="*/ 0 h 2162628"/>
                  <a:gd name="connsiteX0" fmla="*/ 51 w 2389054"/>
                  <a:gd name="connsiteY0" fmla="*/ 0 h 2162628"/>
                  <a:gd name="connsiteX1" fmla="*/ 943478 w 2389054"/>
                  <a:gd name="connsiteY1" fmla="*/ 2002971 h 2162628"/>
                  <a:gd name="connsiteX2" fmla="*/ 1262794 w 2389054"/>
                  <a:gd name="connsiteY2" fmla="*/ 928914 h 2162628"/>
                  <a:gd name="connsiteX3" fmla="*/ 899937 w 2389054"/>
                  <a:gd name="connsiteY3" fmla="*/ 2162628 h 2162628"/>
                  <a:gd name="connsiteX4" fmla="*/ 51 w 2389054"/>
                  <a:gd name="connsiteY4" fmla="*/ 0 h 2162628"/>
                  <a:gd name="connsiteX0" fmla="*/ 51 w 2389054"/>
                  <a:gd name="connsiteY0" fmla="*/ 0 h 2162628"/>
                  <a:gd name="connsiteX1" fmla="*/ 943478 w 2389054"/>
                  <a:gd name="connsiteY1" fmla="*/ 2002971 h 2162628"/>
                  <a:gd name="connsiteX2" fmla="*/ 1262794 w 2389054"/>
                  <a:gd name="connsiteY2" fmla="*/ 928914 h 2162628"/>
                  <a:gd name="connsiteX3" fmla="*/ 899937 w 2389054"/>
                  <a:gd name="connsiteY3" fmla="*/ 2162628 h 2162628"/>
                  <a:gd name="connsiteX4" fmla="*/ 51 w 2389054"/>
                  <a:gd name="connsiteY4" fmla="*/ 0 h 2162628"/>
                  <a:gd name="connsiteX0" fmla="*/ 23350 w 2412353"/>
                  <a:gd name="connsiteY0" fmla="*/ 0 h 2162628"/>
                  <a:gd name="connsiteX1" fmla="*/ 966777 w 2412353"/>
                  <a:gd name="connsiteY1" fmla="*/ 2002971 h 2162628"/>
                  <a:gd name="connsiteX2" fmla="*/ 1286093 w 2412353"/>
                  <a:gd name="connsiteY2" fmla="*/ 928914 h 2162628"/>
                  <a:gd name="connsiteX3" fmla="*/ 923236 w 2412353"/>
                  <a:gd name="connsiteY3" fmla="*/ 2162628 h 2162628"/>
                  <a:gd name="connsiteX4" fmla="*/ 23350 w 2412353"/>
                  <a:gd name="connsiteY4" fmla="*/ 0 h 2162628"/>
                  <a:gd name="connsiteX0" fmla="*/ 23350 w 2412353"/>
                  <a:gd name="connsiteY0" fmla="*/ 0 h 2162628"/>
                  <a:gd name="connsiteX1" fmla="*/ 966777 w 2412353"/>
                  <a:gd name="connsiteY1" fmla="*/ 2002971 h 2162628"/>
                  <a:gd name="connsiteX2" fmla="*/ 1286093 w 2412353"/>
                  <a:gd name="connsiteY2" fmla="*/ 928914 h 2162628"/>
                  <a:gd name="connsiteX3" fmla="*/ 923236 w 2412353"/>
                  <a:gd name="connsiteY3" fmla="*/ 2162628 h 2162628"/>
                  <a:gd name="connsiteX4" fmla="*/ 23350 w 2412353"/>
                  <a:gd name="connsiteY4" fmla="*/ 0 h 2162628"/>
                  <a:gd name="connsiteX0" fmla="*/ 23350 w 2412353"/>
                  <a:gd name="connsiteY0" fmla="*/ 0 h 2162628"/>
                  <a:gd name="connsiteX1" fmla="*/ 966777 w 2412353"/>
                  <a:gd name="connsiteY1" fmla="*/ 2002971 h 2162628"/>
                  <a:gd name="connsiteX2" fmla="*/ 1286093 w 2412353"/>
                  <a:gd name="connsiteY2" fmla="*/ 928914 h 2162628"/>
                  <a:gd name="connsiteX3" fmla="*/ 923236 w 2412353"/>
                  <a:gd name="connsiteY3" fmla="*/ 2162628 h 2162628"/>
                  <a:gd name="connsiteX4" fmla="*/ 23350 w 2412353"/>
                  <a:gd name="connsiteY4" fmla="*/ 0 h 2162628"/>
                  <a:gd name="connsiteX0" fmla="*/ 23350 w 2486250"/>
                  <a:gd name="connsiteY0" fmla="*/ 0 h 2162628"/>
                  <a:gd name="connsiteX1" fmla="*/ 1300606 w 2486250"/>
                  <a:gd name="connsiteY1" fmla="*/ 1857828 h 2162628"/>
                  <a:gd name="connsiteX2" fmla="*/ 1286093 w 2486250"/>
                  <a:gd name="connsiteY2" fmla="*/ 928914 h 2162628"/>
                  <a:gd name="connsiteX3" fmla="*/ 923236 w 2486250"/>
                  <a:gd name="connsiteY3" fmla="*/ 2162628 h 2162628"/>
                  <a:gd name="connsiteX4" fmla="*/ 23350 w 2486250"/>
                  <a:gd name="connsiteY4" fmla="*/ 0 h 2162628"/>
                  <a:gd name="connsiteX0" fmla="*/ 14606 w 2639499"/>
                  <a:gd name="connsiteY0" fmla="*/ 0 h 2002971"/>
                  <a:gd name="connsiteX1" fmla="*/ 1291862 w 2639499"/>
                  <a:gd name="connsiteY1" fmla="*/ 1857828 h 2002971"/>
                  <a:gd name="connsiteX2" fmla="*/ 1277349 w 2639499"/>
                  <a:gd name="connsiteY2" fmla="*/ 928914 h 2002971"/>
                  <a:gd name="connsiteX3" fmla="*/ 1277349 w 2639499"/>
                  <a:gd name="connsiteY3" fmla="*/ 2002971 h 2002971"/>
                  <a:gd name="connsiteX4" fmla="*/ 14606 w 2639499"/>
                  <a:gd name="connsiteY4" fmla="*/ 0 h 2002971"/>
                  <a:gd name="connsiteX0" fmla="*/ 15519 w 2640412"/>
                  <a:gd name="connsiteY0" fmla="*/ 0 h 2002971"/>
                  <a:gd name="connsiteX1" fmla="*/ 1292775 w 2640412"/>
                  <a:gd name="connsiteY1" fmla="*/ 1857828 h 2002971"/>
                  <a:gd name="connsiteX2" fmla="*/ 1278262 w 2640412"/>
                  <a:gd name="connsiteY2" fmla="*/ 928914 h 2002971"/>
                  <a:gd name="connsiteX3" fmla="*/ 1278262 w 2640412"/>
                  <a:gd name="connsiteY3" fmla="*/ 2002971 h 2002971"/>
                  <a:gd name="connsiteX4" fmla="*/ 15519 w 2640412"/>
                  <a:gd name="connsiteY4" fmla="*/ 0 h 2002971"/>
                  <a:gd name="connsiteX0" fmla="*/ 1221 w 2626114"/>
                  <a:gd name="connsiteY0" fmla="*/ 0 h 2002971"/>
                  <a:gd name="connsiteX1" fmla="*/ 1278477 w 2626114"/>
                  <a:gd name="connsiteY1" fmla="*/ 1857828 h 2002971"/>
                  <a:gd name="connsiteX2" fmla="*/ 1263964 w 2626114"/>
                  <a:gd name="connsiteY2" fmla="*/ 928914 h 2002971"/>
                  <a:gd name="connsiteX3" fmla="*/ 1263964 w 2626114"/>
                  <a:gd name="connsiteY3" fmla="*/ 2002971 h 2002971"/>
                  <a:gd name="connsiteX4" fmla="*/ 1221 w 2626114"/>
                  <a:gd name="connsiteY4" fmla="*/ 0 h 2002971"/>
                  <a:gd name="connsiteX0" fmla="*/ 1221 w 2626114"/>
                  <a:gd name="connsiteY0" fmla="*/ 0 h 2002971"/>
                  <a:gd name="connsiteX1" fmla="*/ 1263963 w 2626114"/>
                  <a:gd name="connsiteY1" fmla="*/ 1915885 h 2002971"/>
                  <a:gd name="connsiteX2" fmla="*/ 1263964 w 2626114"/>
                  <a:gd name="connsiteY2" fmla="*/ 928914 h 2002971"/>
                  <a:gd name="connsiteX3" fmla="*/ 1263964 w 2626114"/>
                  <a:gd name="connsiteY3" fmla="*/ 2002971 h 2002971"/>
                  <a:gd name="connsiteX4" fmla="*/ 1221 w 2626114"/>
                  <a:gd name="connsiteY4" fmla="*/ 0 h 2002971"/>
                  <a:gd name="connsiteX0" fmla="*/ 1221 w 2626114"/>
                  <a:gd name="connsiteY0" fmla="*/ 0 h 2002971"/>
                  <a:gd name="connsiteX1" fmla="*/ 1263963 w 2626114"/>
                  <a:gd name="connsiteY1" fmla="*/ 1915885 h 2002971"/>
                  <a:gd name="connsiteX2" fmla="*/ 1263964 w 2626114"/>
                  <a:gd name="connsiteY2" fmla="*/ 928914 h 2002971"/>
                  <a:gd name="connsiteX3" fmla="*/ 1263964 w 2626114"/>
                  <a:gd name="connsiteY3" fmla="*/ 2002971 h 2002971"/>
                  <a:gd name="connsiteX4" fmla="*/ 1221 w 2626114"/>
                  <a:gd name="connsiteY4" fmla="*/ 0 h 2002971"/>
                  <a:gd name="connsiteX0" fmla="*/ 1221 w 2673855"/>
                  <a:gd name="connsiteY0" fmla="*/ 0 h 2002971"/>
                  <a:gd name="connsiteX1" fmla="*/ 1263963 w 2673855"/>
                  <a:gd name="connsiteY1" fmla="*/ 1915885 h 2002971"/>
                  <a:gd name="connsiteX2" fmla="*/ 1263964 w 2673855"/>
                  <a:gd name="connsiteY2" fmla="*/ 928914 h 2002971"/>
                  <a:gd name="connsiteX3" fmla="*/ 1263964 w 2673855"/>
                  <a:gd name="connsiteY3" fmla="*/ 2002971 h 2002971"/>
                  <a:gd name="connsiteX4" fmla="*/ 1221 w 2673855"/>
                  <a:gd name="connsiteY4" fmla="*/ 0 h 2002971"/>
                  <a:gd name="connsiteX0" fmla="*/ 1221 w 2673855"/>
                  <a:gd name="connsiteY0" fmla="*/ 0 h 2002971"/>
                  <a:gd name="connsiteX1" fmla="*/ 1263963 w 2673855"/>
                  <a:gd name="connsiteY1" fmla="*/ 1915885 h 2002971"/>
                  <a:gd name="connsiteX2" fmla="*/ 1263964 w 2673855"/>
                  <a:gd name="connsiteY2" fmla="*/ 928914 h 2002971"/>
                  <a:gd name="connsiteX3" fmla="*/ 1263964 w 2673855"/>
                  <a:gd name="connsiteY3" fmla="*/ 2002971 h 2002971"/>
                  <a:gd name="connsiteX4" fmla="*/ 1221 w 2673855"/>
                  <a:gd name="connsiteY4" fmla="*/ 0 h 2002971"/>
                  <a:gd name="connsiteX0" fmla="*/ 2037 w 2674671"/>
                  <a:gd name="connsiteY0" fmla="*/ 0 h 2002987"/>
                  <a:gd name="connsiteX1" fmla="*/ 1264779 w 2674671"/>
                  <a:gd name="connsiteY1" fmla="*/ 1915885 h 2002987"/>
                  <a:gd name="connsiteX2" fmla="*/ 1264780 w 2674671"/>
                  <a:gd name="connsiteY2" fmla="*/ 928914 h 2002987"/>
                  <a:gd name="connsiteX3" fmla="*/ 1264780 w 2674671"/>
                  <a:gd name="connsiteY3" fmla="*/ 2002971 h 2002987"/>
                  <a:gd name="connsiteX4" fmla="*/ 2037 w 2674671"/>
                  <a:gd name="connsiteY4" fmla="*/ 0 h 2002987"/>
                  <a:gd name="connsiteX0" fmla="*/ 2106 w 2674740"/>
                  <a:gd name="connsiteY0" fmla="*/ 0 h 2002971"/>
                  <a:gd name="connsiteX1" fmla="*/ 1264848 w 2674740"/>
                  <a:gd name="connsiteY1" fmla="*/ 1915885 h 2002971"/>
                  <a:gd name="connsiteX2" fmla="*/ 1264849 w 2674740"/>
                  <a:gd name="connsiteY2" fmla="*/ 928914 h 2002971"/>
                  <a:gd name="connsiteX3" fmla="*/ 1264849 w 2674740"/>
                  <a:gd name="connsiteY3" fmla="*/ 2002971 h 2002971"/>
                  <a:gd name="connsiteX4" fmla="*/ 2106 w 2674740"/>
                  <a:gd name="connsiteY4" fmla="*/ 0 h 20029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74740" h="2002971">
                    <a:moveTo>
                      <a:pt x="2106" y="0"/>
                    </a:moveTo>
                    <a:cubicBezTo>
                      <a:pt x="181116" y="599924"/>
                      <a:pt x="227077" y="1673980"/>
                      <a:pt x="1264848" y="1915885"/>
                    </a:cubicBezTo>
                    <a:cubicBezTo>
                      <a:pt x="3304104" y="1838477"/>
                      <a:pt x="2474373" y="-285448"/>
                      <a:pt x="1264849" y="928914"/>
                    </a:cubicBezTo>
                    <a:cubicBezTo>
                      <a:pt x="2145382" y="-503163"/>
                      <a:pt x="3940316" y="1722362"/>
                      <a:pt x="1264849" y="2002971"/>
                    </a:cubicBezTo>
                    <a:cubicBezTo>
                      <a:pt x="340774" y="1920725"/>
                      <a:pt x="-31760" y="967619"/>
                      <a:pt x="2106" y="0"/>
                    </a:cubicBezTo>
                    <a:close/>
                  </a:path>
                </a:pathLst>
              </a:custGeom>
              <a:solidFill>
                <a:schemeClr val="accent3">
                  <a:lumMod val="50000"/>
                </a:schemeClr>
              </a:solidFill>
              <a:ln>
                <a:noFill/>
              </a:ln>
              <a:effectLst/>
              <a:scene3d>
                <a:camera prst="orthographicFront"/>
                <a:lightRig rig="threePt" dir="t">
                  <a:rot lat="0" lon="0" rev="3600000"/>
                </a:lightRig>
              </a:scene3d>
              <a:sp3d prstMaterial="metal">
                <a:bevelT w="23495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1" name="Полилиния 20"/>
              <p:cNvSpPr/>
              <p:nvPr/>
            </p:nvSpPr>
            <p:spPr>
              <a:xfrm rot="16513135" flipH="1">
                <a:off x="7195453" y="4558086"/>
                <a:ext cx="1170704" cy="953721"/>
              </a:xfrm>
              <a:custGeom>
                <a:avLst/>
                <a:gdLst>
                  <a:gd name="connsiteX0" fmla="*/ 0 w 1262743"/>
                  <a:gd name="connsiteY0" fmla="*/ 0 h 2162628"/>
                  <a:gd name="connsiteX1" fmla="*/ 1262743 w 1262743"/>
                  <a:gd name="connsiteY1" fmla="*/ 928914 h 2162628"/>
                  <a:gd name="connsiteX2" fmla="*/ 899886 w 1262743"/>
                  <a:gd name="connsiteY2" fmla="*/ 2162628 h 2162628"/>
                  <a:gd name="connsiteX3" fmla="*/ 0 w 1262743"/>
                  <a:gd name="connsiteY3" fmla="*/ 0 h 2162628"/>
                  <a:gd name="connsiteX0" fmla="*/ 0 w 1521910"/>
                  <a:gd name="connsiteY0" fmla="*/ 0 h 2162628"/>
                  <a:gd name="connsiteX1" fmla="*/ 1262743 w 1521910"/>
                  <a:gd name="connsiteY1" fmla="*/ 928914 h 2162628"/>
                  <a:gd name="connsiteX2" fmla="*/ 899886 w 1521910"/>
                  <a:gd name="connsiteY2" fmla="*/ 2162628 h 2162628"/>
                  <a:gd name="connsiteX3" fmla="*/ 0 w 1521910"/>
                  <a:gd name="connsiteY3" fmla="*/ 0 h 2162628"/>
                  <a:gd name="connsiteX0" fmla="*/ 0 w 2389003"/>
                  <a:gd name="connsiteY0" fmla="*/ 0 h 2162628"/>
                  <a:gd name="connsiteX1" fmla="*/ 1262743 w 2389003"/>
                  <a:gd name="connsiteY1" fmla="*/ 928914 h 2162628"/>
                  <a:gd name="connsiteX2" fmla="*/ 899886 w 2389003"/>
                  <a:gd name="connsiteY2" fmla="*/ 2162628 h 2162628"/>
                  <a:gd name="connsiteX3" fmla="*/ 0 w 2389003"/>
                  <a:gd name="connsiteY3" fmla="*/ 0 h 2162628"/>
                  <a:gd name="connsiteX0" fmla="*/ 0 w 2389003"/>
                  <a:gd name="connsiteY0" fmla="*/ 0 h 2162628"/>
                  <a:gd name="connsiteX1" fmla="*/ 1262743 w 2389003"/>
                  <a:gd name="connsiteY1" fmla="*/ 928914 h 2162628"/>
                  <a:gd name="connsiteX2" fmla="*/ 899886 w 2389003"/>
                  <a:gd name="connsiteY2" fmla="*/ 2162628 h 2162628"/>
                  <a:gd name="connsiteX3" fmla="*/ 0 w 2389003"/>
                  <a:gd name="connsiteY3" fmla="*/ 0 h 2162628"/>
                  <a:gd name="connsiteX0" fmla="*/ 85 w 2389088"/>
                  <a:gd name="connsiteY0" fmla="*/ 33885 h 2196513"/>
                  <a:gd name="connsiteX1" fmla="*/ 1016084 w 2389088"/>
                  <a:gd name="connsiteY1" fmla="*/ 1848171 h 2196513"/>
                  <a:gd name="connsiteX2" fmla="*/ 1262828 w 2389088"/>
                  <a:gd name="connsiteY2" fmla="*/ 962799 h 2196513"/>
                  <a:gd name="connsiteX3" fmla="*/ 899971 w 2389088"/>
                  <a:gd name="connsiteY3" fmla="*/ 2196513 h 2196513"/>
                  <a:gd name="connsiteX4" fmla="*/ 85 w 2389088"/>
                  <a:gd name="connsiteY4" fmla="*/ 33885 h 2196513"/>
                  <a:gd name="connsiteX0" fmla="*/ 85 w 2389088"/>
                  <a:gd name="connsiteY0" fmla="*/ 33885 h 2196513"/>
                  <a:gd name="connsiteX1" fmla="*/ 1016084 w 2389088"/>
                  <a:gd name="connsiteY1" fmla="*/ 1848171 h 2196513"/>
                  <a:gd name="connsiteX2" fmla="*/ 1262828 w 2389088"/>
                  <a:gd name="connsiteY2" fmla="*/ 962799 h 2196513"/>
                  <a:gd name="connsiteX3" fmla="*/ 899971 w 2389088"/>
                  <a:gd name="connsiteY3" fmla="*/ 2196513 h 2196513"/>
                  <a:gd name="connsiteX4" fmla="*/ 85 w 2389088"/>
                  <a:gd name="connsiteY4" fmla="*/ 33885 h 2196513"/>
                  <a:gd name="connsiteX0" fmla="*/ 85 w 2389088"/>
                  <a:gd name="connsiteY0" fmla="*/ 33885 h 2196513"/>
                  <a:gd name="connsiteX1" fmla="*/ 1016084 w 2389088"/>
                  <a:gd name="connsiteY1" fmla="*/ 1848171 h 2196513"/>
                  <a:gd name="connsiteX2" fmla="*/ 1262828 w 2389088"/>
                  <a:gd name="connsiteY2" fmla="*/ 962799 h 2196513"/>
                  <a:gd name="connsiteX3" fmla="*/ 899971 w 2389088"/>
                  <a:gd name="connsiteY3" fmla="*/ 2196513 h 2196513"/>
                  <a:gd name="connsiteX4" fmla="*/ 85 w 2389088"/>
                  <a:gd name="connsiteY4" fmla="*/ 33885 h 2196513"/>
                  <a:gd name="connsiteX0" fmla="*/ 13544 w 2402547"/>
                  <a:gd name="connsiteY0" fmla="*/ 33885 h 2196513"/>
                  <a:gd name="connsiteX1" fmla="*/ 1029543 w 2402547"/>
                  <a:gd name="connsiteY1" fmla="*/ 1848171 h 2196513"/>
                  <a:gd name="connsiteX2" fmla="*/ 1276287 w 2402547"/>
                  <a:gd name="connsiteY2" fmla="*/ 962799 h 2196513"/>
                  <a:gd name="connsiteX3" fmla="*/ 913430 w 2402547"/>
                  <a:gd name="connsiteY3" fmla="*/ 2196513 h 2196513"/>
                  <a:gd name="connsiteX4" fmla="*/ 13544 w 2402547"/>
                  <a:gd name="connsiteY4" fmla="*/ 33885 h 2196513"/>
                  <a:gd name="connsiteX0" fmla="*/ 13544 w 2402547"/>
                  <a:gd name="connsiteY0" fmla="*/ 0 h 2162628"/>
                  <a:gd name="connsiteX1" fmla="*/ 1029543 w 2402547"/>
                  <a:gd name="connsiteY1" fmla="*/ 1814286 h 2162628"/>
                  <a:gd name="connsiteX2" fmla="*/ 1276287 w 2402547"/>
                  <a:gd name="connsiteY2" fmla="*/ 928914 h 2162628"/>
                  <a:gd name="connsiteX3" fmla="*/ 913430 w 2402547"/>
                  <a:gd name="connsiteY3" fmla="*/ 2162628 h 2162628"/>
                  <a:gd name="connsiteX4" fmla="*/ 13544 w 2402547"/>
                  <a:gd name="connsiteY4" fmla="*/ 0 h 2162628"/>
                  <a:gd name="connsiteX0" fmla="*/ 23919 w 2412922"/>
                  <a:gd name="connsiteY0" fmla="*/ 0 h 2162628"/>
                  <a:gd name="connsiteX1" fmla="*/ 1039918 w 2412922"/>
                  <a:gd name="connsiteY1" fmla="*/ 1814286 h 2162628"/>
                  <a:gd name="connsiteX2" fmla="*/ 1286662 w 2412922"/>
                  <a:gd name="connsiteY2" fmla="*/ 928914 h 2162628"/>
                  <a:gd name="connsiteX3" fmla="*/ 923805 w 2412922"/>
                  <a:gd name="connsiteY3" fmla="*/ 2162628 h 2162628"/>
                  <a:gd name="connsiteX4" fmla="*/ 23919 w 2412922"/>
                  <a:gd name="connsiteY4" fmla="*/ 0 h 2162628"/>
                  <a:gd name="connsiteX0" fmla="*/ 23919 w 2412922"/>
                  <a:gd name="connsiteY0" fmla="*/ 0 h 2162628"/>
                  <a:gd name="connsiteX1" fmla="*/ 1039918 w 2412922"/>
                  <a:gd name="connsiteY1" fmla="*/ 1814286 h 2162628"/>
                  <a:gd name="connsiteX2" fmla="*/ 1286662 w 2412922"/>
                  <a:gd name="connsiteY2" fmla="*/ 928914 h 2162628"/>
                  <a:gd name="connsiteX3" fmla="*/ 923805 w 2412922"/>
                  <a:gd name="connsiteY3" fmla="*/ 2162628 h 2162628"/>
                  <a:gd name="connsiteX4" fmla="*/ 23919 w 2412922"/>
                  <a:gd name="connsiteY4" fmla="*/ 0 h 2162628"/>
                  <a:gd name="connsiteX0" fmla="*/ 23919 w 2412922"/>
                  <a:gd name="connsiteY0" fmla="*/ 0 h 2162628"/>
                  <a:gd name="connsiteX1" fmla="*/ 967346 w 2412922"/>
                  <a:gd name="connsiteY1" fmla="*/ 2002971 h 2162628"/>
                  <a:gd name="connsiteX2" fmla="*/ 1286662 w 2412922"/>
                  <a:gd name="connsiteY2" fmla="*/ 928914 h 2162628"/>
                  <a:gd name="connsiteX3" fmla="*/ 923805 w 2412922"/>
                  <a:gd name="connsiteY3" fmla="*/ 2162628 h 2162628"/>
                  <a:gd name="connsiteX4" fmla="*/ 23919 w 2412922"/>
                  <a:gd name="connsiteY4" fmla="*/ 0 h 2162628"/>
                  <a:gd name="connsiteX0" fmla="*/ 23919 w 2412922"/>
                  <a:gd name="connsiteY0" fmla="*/ 0 h 2162628"/>
                  <a:gd name="connsiteX1" fmla="*/ 967346 w 2412922"/>
                  <a:gd name="connsiteY1" fmla="*/ 2002971 h 2162628"/>
                  <a:gd name="connsiteX2" fmla="*/ 1286662 w 2412922"/>
                  <a:gd name="connsiteY2" fmla="*/ 928914 h 2162628"/>
                  <a:gd name="connsiteX3" fmla="*/ 923805 w 2412922"/>
                  <a:gd name="connsiteY3" fmla="*/ 2162628 h 2162628"/>
                  <a:gd name="connsiteX4" fmla="*/ 23919 w 2412922"/>
                  <a:gd name="connsiteY4" fmla="*/ 0 h 2162628"/>
                  <a:gd name="connsiteX0" fmla="*/ 23919 w 2412922"/>
                  <a:gd name="connsiteY0" fmla="*/ 0 h 2162628"/>
                  <a:gd name="connsiteX1" fmla="*/ 967346 w 2412922"/>
                  <a:gd name="connsiteY1" fmla="*/ 2002971 h 2162628"/>
                  <a:gd name="connsiteX2" fmla="*/ 1286662 w 2412922"/>
                  <a:gd name="connsiteY2" fmla="*/ 928914 h 2162628"/>
                  <a:gd name="connsiteX3" fmla="*/ 923805 w 2412922"/>
                  <a:gd name="connsiteY3" fmla="*/ 2162628 h 2162628"/>
                  <a:gd name="connsiteX4" fmla="*/ 23919 w 2412922"/>
                  <a:gd name="connsiteY4" fmla="*/ 0 h 2162628"/>
                  <a:gd name="connsiteX0" fmla="*/ 19479 w 2408482"/>
                  <a:gd name="connsiteY0" fmla="*/ 0 h 2162628"/>
                  <a:gd name="connsiteX1" fmla="*/ 962906 w 2408482"/>
                  <a:gd name="connsiteY1" fmla="*/ 2002971 h 2162628"/>
                  <a:gd name="connsiteX2" fmla="*/ 1282222 w 2408482"/>
                  <a:gd name="connsiteY2" fmla="*/ 928914 h 2162628"/>
                  <a:gd name="connsiteX3" fmla="*/ 919365 w 2408482"/>
                  <a:gd name="connsiteY3" fmla="*/ 2162628 h 2162628"/>
                  <a:gd name="connsiteX4" fmla="*/ 19479 w 2408482"/>
                  <a:gd name="connsiteY4" fmla="*/ 0 h 2162628"/>
                  <a:gd name="connsiteX0" fmla="*/ 51 w 2389054"/>
                  <a:gd name="connsiteY0" fmla="*/ 0 h 2162628"/>
                  <a:gd name="connsiteX1" fmla="*/ 943478 w 2389054"/>
                  <a:gd name="connsiteY1" fmla="*/ 2002971 h 2162628"/>
                  <a:gd name="connsiteX2" fmla="*/ 1262794 w 2389054"/>
                  <a:gd name="connsiteY2" fmla="*/ 928914 h 2162628"/>
                  <a:gd name="connsiteX3" fmla="*/ 899937 w 2389054"/>
                  <a:gd name="connsiteY3" fmla="*/ 2162628 h 2162628"/>
                  <a:gd name="connsiteX4" fmla="*/ 51 w 2389054"/>
                  <a:gd name="connsiteY4" fmla="*/ 0 h 2162628"/>
                  <a:gd name="connsiteX0" fmla="*/ 51 w 2389054"/>
                  <a:gd name="connsiteY0" fmla="*/ 0 h 2162628"/>
                  <a:gd name="connsiteX1" fmla="*/ 943478 w 2389054"/>
                  <a:gd name="connsiteY1" fmla="*/ 2002971 h 2162628"/>
                  <a:gd name="connsiteX2" fmla="*/ 1262794 w 2389054"/>
                  <a:gd name="connsiteY2" fmla="*/ 928914 h 2162628"/>
                  <a:gd name="connsiteX3" fmla="*/ 899937 w 2389054"/>
                  <a:gd name="connsiteY3" fmla="*/ 2162628 h 2162628"/>
                  <a:gd name="connsiteX4" fmla="*/ 51 w 2389054"/>
                  <a:gd name="connsiteY4" fmla="*/ 0 h 2162628"/>
                  <a:gd name="connsiteX0" fmla="*/ 51 w 2389054"/>
                  <a:gd name="connsiteY0" fmla="*/ 0 h 2162628"/>
                  <a:gd name="connsiteX1" fmla="*/ 943478 w 2389054"/>
                  <a:gd name="connsiteY1" fmla="*/ 2002971 h 2162628"/>
                  <a:gd name="connsiteX2" fmla="*/ 1262794 w 2389054"/>
                  <a:gd name="connsiteY2" fmla="*/ 928914 h 2162628"/>
                  <a:gd name="connsiteX3" fmla="*/ 899937 w 2389054"/>
                  <a:gd name="connsiteY3" fmla="*/ 2162628 h 2162628"/>
                  <a:gd name="connsiteX4" fmla="*/ 51 w 2389054"/>
                  <a:gd name="connsiteY4" fmla="*/ 0 h 2162628"/>
                  <a:gd name="connsiteX0" fmla="*/ 23350 w 2412353"/>
                  <a:gd name="connsiteY0" fmla="*/ 0 h 2162628"/>
                  <a:gd name="connsiteX1" fmla="*/ 966777 w 2412353"/>
                  <a:gd name="connsiteY1" fmla="*/ 2002971 h 2162628"/>
                  <a:gd name="connsiteX2" fmla="*/ 1286093 w 2412353"/>
                  <a:gd name="connsiteY2" fmla="*/ 928914 h 2162628"/>
                  <a:gd name="connsiteX3" fmla="*/ 923236 w 2412353"/>
                  <a:gd name="connsiteY3" fmla="*/ 2162628 h 2162628"/>
                  <a:gd name="connsiteX4" fmla="*/ 23350 w 2412353"/>
                  <a:gd name="connsiteY4" fmla="*/ 0 h 2162628"/>
                  <a:gd name="connsiteX0" fmla="*/ 23350 w 2412353"/>
                  <a:gd name="connsiteY0" fmla="*/ 0 h 2162628"/>
                  <a:gd name="connsiteX1" fmla="*/ 966777 w 2412353"/>
                  <a:gd name="connsiteY1" fmla="*/ 2002971 h 2162628"/>
                  <a:gd name="connsiteX2" fmla="*/ 1286093 w 2412353"/>
                  <a:gd name="connsiteY2" fmla="*/ 928914 h 2162628"/>
                  <a:gd name="connsiteX3" fmla="*/ 923236 w 2412353"/>
                  <a:gd name="connsiteY3" fmla="*/ 2162628 h 2162628"/>
                  <a:gd name="connsiteX4" fmla="*/ 23350 w 2412353"/>
                  <a:gd name="connsiteY4" fmla="*/ 0 h 2162628"/>
                  <a:gd name="connsiteX0" fmla="*/ 23350 w 2412353"/>
                  <a:gd name="connsiteY0" fmla="*/ 0 h 2162628"/>
                  <a:gd name="connsiteX1" fmla="*/ 966777 w 2412353"/>
                  <a:gd name="connsiteY1" fmla="*/ 2002971 h 2162628"/>
                  <a:gd name="connsiteX2" fmla="*/ 1286093 w 2412353"/>
                  <a:gd name="connsiteY2" fmla="*/ 928914 h 2162628"/>
                  <a:gd name="connsiteX3" fmla="*/ 923236 w 2412353"/>
                  <a:gd name="connsiteY3" fmla="*/ 2162628 h 2162628"/>
                  <a:gd name="connsiteX4" fmla="*/ 23350 w 2412353"/>
                  <a:gd name="connsiteY4" fmla="*/ 0 h 2162628"/>
                  <a:gd name="connsiteX0" fmla="*/ 23350 w 2486250"/>
                  <a:gd name="connsiteY0" fmla="*/ 0 h 2162628"/>
                  <a:gd name="connsiteX1" fmla="*/ 1300606 w 2486250"/>
                  <a:gd name="connsiteY1" fmla="*/ 1857828 h 2162628"/>
                  <a:gd name="connsiteX2" fmla="*/ 1286093 w 2486250"/>
                  <a:gd name="connsiteY2" fmla="*/ 928914 h 2162628"/>
                  <a:gd name="connsiteX3" fmla="*/ 923236 w 2486250"/>
                  <a:gd name="connsiteY3" fmla="*/ 2162628 h 2162628"/>
                  <a:gd name="connsiteX4" fmla="*/ 23350 w 2486250"/>
                  <a:gd name="connsiteY4" fmla="*/ 0 h 2162628"/>
                  <a:gd name="connsiteX0" fmla="*/ 14606 w 2639499"/>
                  <a:gd name="connsiteY0" fmla="*/ 0 h 2002971"/>
                  <a:gd name="connsiteX1" fmla="*/ 1291862 w 2639499"/>
                  <a:gd name="connsiteY1" fmla="*/ 1857828 h 2002971"/>
                  <a:gd name="connsiteX2" fmla="*/ 1277349 w 2639499"/>
                  <a:gd name="connsiteY2" fmla="*/ 928914 h 2002971"/>
                  <a:gd name="connsiteX3" fmla="*/ 1277349 w 2639499"/>
                  <a:gd name="connsiteY3" fmla="*/ 2002971 h 2002971"/>
                  <a:gd name="connsiteX4" fmla="*/ 14606 w 2639499"/>
                  <a:gd name="connsiteY4" fmla="*/ 0 h 2002971"/>
                  <a:gd name="connsiteX0" fmla="*/ 15519 w 2640412"/>
                  <a:gd name="connsiteY0" fmla="*/ 0 h 2002971"/>
                  <a:gd name="connsiteX1" fmla="*/ 1292775 w 2640412"/>
                  <a:gd name="connsiteY1" fmla="*/ 1857828 h 2002971"/>
                  <a:gd name="connsiteX2" fmla="*/ 1278262 w 2640412"/>
                  <a:gd name="connsiteY2" fmla="*/ 928914 h 2002971"/>
                  <a:gd name="connsiteX3" fmla="*/ 1278262 w 2640412"/>
                  <a:gd name="connsiteY3" fmla="*/ 2002971 h 2002971"/>
                  <a:gd name="connsiteX4" fmla="*/ 15519 w 2640412"/>
                  <a:gd name="connsiteY4" fmla="*/ 0 h 2002971"/>
                  <a:gd name="connsiteX0" fmla="*/ 1221 w 2626114"/>
                  <a:gd name="connsiteY0" fmla="*/ 0 h 2002971"/>
                  <a:gd name="connsiteX1" fmla="*/ 1278477 w 2626114"/>
                  <a:gd name="connsiteY1" fmla="*/ 1857828 h 2002971"/>
                  <a:gd name="connsiteX2" fmla="*/ 1263964 w 2626114"/>
                  <a:gd name="connsiteY2" fmla="*/ 928914 h 2002971"/>
                  <a:gd name="connsiteX3" fmla="*/ 1263964 w 2626114"/>
                  <a:gd name="connsiteY3" fmla="*/ 2002971 h 2002971"/>
                  <a:gd name="connsiteX4" fmla="*/ 1221 w 2626114"/>
                  <a:gd name="connsiteY4" fmla="*/ 0 h 2002971"/>
                  <a:gd name="connsiteX0" fmla="*/ 1221 w 2626114"/>
                  <a:gd name="connsiteY0" fmla="*/ 0 h 2002971"/>
                  <a:gd name="connsiteX1" fmla="*/ 1263963 w 2626114"/>
                  <a:gd name="connsiteY1" fmla="*/ 1915885 h 2002971"/>
                  <a:gd name="connsiteX2" fmla="*/ 1263964 w 2626114"/>
                  <a:gd name="connsiteY2" fmla="*/ 928914 h 2002971"/>
                  <a:gd name="connsiteX3" fmla="*/ 1263964 w 2626114"/>
                  <a:gd name="connsiteY3" fmla="*/ 2002971 h 2002971"/>
                  <a:gd name="connsiteX4" fmla="*/ 1221 w 2626114"/>
                  <a:gd name="connsiteY4" fmla="*/ 0 h 2002971"/>
                  <a:gd name="connsiteX0" fmla="*/ 1221 w 2626114"/>
                  <a:gd name="connsiteY0" fmla="*/ 0 h 2002971"/>
                  <a:gd name="connsiteX1" fmla="*/ 1263963 w 2626114"/>
                  <a:gd name="connsiteY1" fmla="*/ 1915885 h 2002971"/>
                  <a:gd name="connsiteX2" fmla="*/ 1263964 w 2626114"/>
                  <a:gd name="connsiteY2" fmla="*/ 928914 h 2002971"/>
                  <a:gd name="connsiteX3" fmla="*/ 1263964 w 2626114"/>
                  <a:gd name="connsiteY3" fmla="*/ 2002971 h 2002971"/>
                  <a:gd name="connsiteX4" fmla="*/ 1221 w 2626114"/>
                  <a:gd name="connsiteY4" fmla="*/ 0 h 2002971"/>
                  <a:gd name="connsiteX0" fmla="*/ 1221 w 2673855"/>
                  <a:gd name="connsiteY0" fmla="*/ 0 h 2002971"/>
                  <a:gd name="connsiteX1" fmla="*/ 1263963 w 2673855"/>
                  <a:gd name="connsiteY1" fmla="*/ 1915885 h 2002971"/>
                  <a:gd name="connsiteX2" fmla="*/ 1263964 w 2673855"/>
                  <a:gd name="connsiteY2" fmla="*/ 928914 h 2002971"/>
                  <a:gd name="connsiteX3" fmla="*/ 1263964 w 2673855"/>
                  <a:gd name="connsiteY3" fmla="*/ 2002971 h 2002971"/>
                  <a:gd name="connsiteX4" fmla="*/ 1221 w 2673855"/>
                  <a:gd name="connsiteY4" fmla="*/ 0 h 2002971"/>
                  <a:gd name="connsiteX0" fmla="*/ 1221 w 2673855"/>
                  <a:gd name="connsiteY0" fmla="*/ 0 h 2002971"/>
                  <a:gd name="connsiteX1" fmla="*/ 1263963 w 2673855"/>
                  <a:gd name="connsiteY1" fmla="*/ 1915885 h 2002971"/>
                  <a:gd name="connsiteX2" fmla="*/ 1263964 w 2673855"/>
                  <a:gd name="connsiteY2" fmla="*/ 928914 h 2002971"/>
                  <a:gd name="connsiteX3" fmla="*/ 1263964 w 2673855"/>
                  <a:gd name="connsiteY3" fmla="*/ 2002971 h 2002971"/>
                  <a:gd name="connsiteX4" fmla="*/ 1221 w 2673855"/>
                  <a:gd name="connsiteY4" fmla="*/ 0 h 2002971"/>
                  <a:gd name="connsiteX0" fmla="*/ 2037 w 2674671"/>
                  <a:gd name="connsiteY0" fmla="*/ 0 h 2002987"/>
                  <a:gd name="connsiteX1" fmla="*/ 1264779 w 2674671"/>
                  <a:gd name="connsiteY1" fmla="*/ 1915885 h 2002987"/>
                  <a:gd name="connsiteX2" fmla="*/ 1264780 w 2674671"/>
                  <a:gd name="connsiteY2" fmla="*/ 928914 h 2002987"/>
                  <a:gd name="connsiteX3" fmla="*/ 1264780 w 2674671"/>
                  <a:gd name="connsiteY3" fmla="*/ 2002971 h 2002987"/>
                  <a:gd name="connsiteX4" fmla="*/ 2037 w 2674671"/>
                  <a:gd name="connsiteY4" fmla="*/ 0 h 2002987"/>
                  <a:gd name="connsiteX0" fmla="*/ 2106 w 2674740"/>
                  <a:gd name="connsiteY0" fmla="*/ 0 h 2002971"/>
                  <a:gd name="connsiteX1" fmla="*/ 1264848 w 2674740"/>
                  <a:gd name="connsiteY1" fmla="*/ 1915885 h 2002971"/>
                  <a:gd name="connsiteX2" fmla="*/ 1264849 w 2674740"/>
                  <a:gd name="connsiteY2" fmla="*/ 928914 h 2002971"/>
                  <a:gd name="connsiteX3" fmla="*/ 1264849 w 2674740"/>
                  <a:gd name="connsiteY3" fmla="*/ 2002971 h 2002971"/>
                  <a:gd name="connsiteX4" fmla="*/ 2106 w 2674740"/>
                  <a:gd name="connsiteY4" fmla="*/ 0 h 20029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74740" h="2002971">
                    <a:moveTo>
                      <a:pt x="2106" y="0"/>
                    </a:moveTo>
                    <a:cubicBezTo>
                      <a:pt x="181116" y="599924"/>
                      <a:pt x="227077" y="1673980"/>
                      <a:pt x="1264848" y="1915885"/>
                    </a:cubicBezTo>
                    <a:cubicBezTo>
                      <a:pt x="3304104" y="1838477"/>
                      <a:pt x="2474373" y="-285448"/>
                      <a:pt x="1264849" y="928914"/>
                    </a:cubicBezTo>
                    <a:cubicBezTo>
                      <a:pt x="2145382" y="-503163"/>
                      <a:pt x="3940316" y="1722362"/>
                      <a:pt x="1264849" y="2002971"/>
                    </a:cubicBezTo>
                    <a:cubicBezTo>
                      <a:pt x="340774" y="1920725"/>
                      <a:pt x="-31760" y="967619"/>
                      <a:pt x="2106" y="0"/>
                    </a:cubicBezTo>
                    <a:close/>
                  </a:path>
                </a:pathLst>
              </a:custGeom>
              <a:solidFill>
                <a:schemeClr val="accent3">
                  <a:lumMod val="50000"/>
                </a:schemeClr>
              </a:solidFill>
              <a:ln>
                <a:noFill/>
              </a:ln>
              <a:effectLst/>
              <a:scene3d>
                <a:camera prst="orthographicFront"/>
                <a:lightRig rig="threePt" dir="t">
                  <a:rot lat="0" lon="0" rev="3600000"/>
                </a:lightRig>
              </a:scene3d>
              <a:sp3d prstMaterial="metal">
                <a:bevelT w="23495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grpSp>
          <p:nvGrpSpPr>
            <p:cNvPr id="12" name="Группа 11"/>
            <p:cNvGrpSpPr/>
            <p:nvPr/>
          </p:nvGrpSpPr>
          <p:grpSpPr>
            <a:xfrm>
              <a:off x="185390" y="3243716"/>
              <a:ext cx="3590585" cy="5620207"/>
              <a:chOff x="185390" y="3243716"/>
              <a:chExt cx="3590585" cy="5620207"/>
            </a:xfrm>
            <a:effectLst>
              <a:outerShdw blurRad="241300" dist="127000" dir="2700000" algn="tl" rotWithShape="0">
                <a:prstClr val="black">
                  <a:alpha val="40000"/>
                </a:prstClr>
              </a:outerShdw>
            </a:effectLst>
          </p:grpSpPr>
          <p:grpSp>
            <p:nvGrpSpPr>
              <p:cNvPr id="13" name="Группа 12"/>
              <p:cNvGrpSpPr/>
              <p:nvPr/>
            </p:nvGrpSpPr>
            <p:grpSpPr>
              <a:xfrm rot="730301">
                <a:off x="185390" y="3243716"/>
                <a:ext cx="2537603" cy="1800200"/>
                <a:chOff x="1242309" y="3933056"/>
                <a:chExt cx="3179905" cy="2425676"/>
              </a:xfrm>
            </p:grpSpPr>
            <p:sp>
              <p:nvSpPr>
                <p:cNvPr id="18" name="Полилиния 17"/>
                <p:cNvSpPr/>
                <p:nvPr/>
              </p:nvSpPr>
              <p:spPr>
                <a:xfrm flipH="1">
                  <a:off x="1242309" y="3933056"/>
                  <a:ext cx="3179905" cy="2425676"/>
                </a:xfrm>
                <a:custGeom>
                  <a:avLst/>
                  <a:gdLst>
                    <a:gd name="connsiteX0" fmla="*/ 0 w 1009650"/>
                    <a:gd name="connsiteY0" fmla="*/ 857250 h 857250"/>
                    <a:gd name="connsiteX1" fmla="*/ 1009650 w 1009650"/>
                    <a:gd name="connsiteY1" fmla="*/ 285750 h 857250"/>
                    <a:gd name="connsiteX2" fmla="*/ 209550 w 1009650"/>
                    <a:gd name="connsiteY2" fmla="*/ 0 h 857250"/>
                    <a:gd name="connsiteX0" fmla="*/ 0 w 1009650"/>
                    <a:gd name="connsiteY0" fmla="*/ 857250 h 857250"/>
                    <a:gd name="connsiteX1" fmla="*/ 1009650 w 1009650"/>
                    <a:gd name="connsiteY1" fmla="*/ 285750 h 857250"/>
                    <a:gd name="connsiteX2" fmla="*/ 209550 w 1009650"/>
                    <a:gd name="connsiteY2" fmla="*/ 0 h 857250"/>
                    <a:gd name="connsiteX3" fmla="*/ 0 w 1009650"/>
                    <a:gd name="connsiteY3" fmla="*/ 857250 h 857250"/>
                    <a:gd name="connsiteX0" fmla="*/ 195726 w 1205376"/>
                    <a:gd name="connsiteY0" fmla="*/ 857250 h 857250"/>
                    <a:gd name="connsiteX1" fmla="*/ 1205376 w 1205376"/>
                    <a:gd name="connsiteY1" fmla="*/ 285750 h 857250"/>
                    <a:gd name="connsiteX2" fmla="*/ 405276 w 1205376"/>
                    <a:gd name="connsiteY2" fmla="*/ 0 h 857250"/>
                    <a:gd name="connsiteX3" fmla="*/ 195726 w 1205376"/>
                    <a:gd name="connsiteY3" fmla="*/ 857250 h 857250"/>
                    <a:gd name="connsiteX0" fmla="*/ 195726 w 1205376"/>
                    <a:gd name="connsiteY0" fmla="*/ 857250 h 857250"/>
                    <a:gd name="connsiteX1" fmla="*/ 1205376 w 1205376"/>
                    <a:gd name="connsiteY1" fmla="*/ 285750 h 857250"/>
                    <a:gd name="connsiteX2" fmla="*/ 405276 w 1205376"/>
                    <a:gd name="connsiteY2" fmla="*/ 0 h 857250"/>
                    <a:gd name="connsiteX3" fmla="*/ 195726 w 1205376"/>
                    <a:gd name="connsiteY3" fmla="*/ 857250 h 857250"/>
                    <a:gd name="connsiteX0" fmla="*/ 258839 w 1268489"/>
                    <a:gd name="connsiteY0" fmla="*/ 870320 h 870320"/>
                    <a:gd name="connsiteX1" fmla="*/ 1268489 w 1268489"/>
                    <a:gd name="connsiteY1" fmla="*/ 298820 h 870320"/>
                    <a:gd name="connsiteX2" fmla="*/ 468389 w 1268489"/>
                    <a:gd name="connsiteY2" fmla="*/ 13070 h 870320"/>
                    <a:gd name="connsiteX3" fmla="*/ 258839 w 1268489"/>
                    <a:gd name="connsiteY3" fmla="*/ 870320 h 870320"/>
                    <a:gd name="connsiteX0" fmla="*/ 258839 w 2197403"/>
                    <a:gd name="connsiteY0" fmla="*/ 2197100 h 2197100"/>
                    <a:gd name="connsiteX1" fmla="*/ 2197403 w 2197403"/>
                    <a:gd name="connsiteY1" fmla="*/ 0 h 2197100"/>
                    <a:gd name="connsiteX2" fmla="*/ 468389 w 2197403"/>
                    <a:gd name="connsiteY2" fmla="*/ 1339850 h 2197100"/>
                    <a:gd name="connsiteX3" fmla="*/ 258839 w 2197403"/>
                    <a:gd name="connsiteY3" fmla="*/ 2197100 h 2197100"/>
                    <a:gd name="connsiteX0" fmla="*/ 504279 w 2442843"/>
                    <a:gd name="connsiteY0" fmla="*/ 2197100 h 2197100"/>
                    <a:gd name="connsiteX1" fmla="*/ 2442843 w 2442843"/>
                    <a:gd name="connsiteY1" fmla="*/ 0 h 2197100"/>
                    <a:gd name="connsiteX2" fmla="*/ 205829 w 2442843"/>
                    <a:gd name="connsiteY2" fmla="*/ 381907 h 2197100"/>
                    <a:gd name="connsiteX3" fmla="*/ 504279 w 2442843"/>
                    <a:gd name="connsiteY3" fmla="*/ 2197100 h 2197100"/>
                    <a:gd name="connsiteX0" fmla="*/ 504279 w 2442843"/>
                    <a:gd name="connsiteY0" fmla="*/ 2197100 h 2197100"/>
                    <a:gd name="connsiteX1" fmla="*/ 2442843 w 2442843"/>
                    <a:gd name="connsiteY1" fmla="*/ 0 h 2197100"/>
                    <a:gd name="connsiteX2" fmla="*/ 205829 w 2442843"/>
                    <a:gd name="connsiteY2" fmla="*/ 381907 h 2197100"/>
                    <a:gd name="connsiteX3" fmla="*/ 504279 w 2442843"/>
                    <a:gd name="connsiteY3" fmla="*/ 2197100 h 2197100"/>
                    <a:gd name="connsiteX0" fmla="*/ 542621 w 2481185"/>
                    <a:gd name="connsiteY0" fmla="*/ 2197100 h 2197100"/>
                    <a:gd name="connsiteX1" fmla="*/ 2481185 w 2481185"/>
                    <a:gd name="connsiteY1" fmla="*/ 0 h 2197100"/>
                    <a:gd name="connsiteX2" fmla="*/ 244171 w 2481185"/>
                    <a:gd name="connsiteY2" fmla="*/ 381907 h 2197100"/>
                    <a:gd name="connsiteX3" fmla="*/ 542621 w 2481185"/>
                    <a:gd name="connsiteY3" fmla="*/ 2197100 h 2197100"/>
                    <a:gd name="connsiteX0" fmla="*/ 542621 w 2742442"/>
                    <a:gd name="connsiteY0" fmla="*/ 2047245 h 2047245"/>
                    <a:gd name="connsiteX1" fmla="*/ 2742442 w 2742442"/>
                    <a:gd name="connsiteY1" fmla="*/ 53345 h 2047245"/>
                    <a:gd name="connsiteX2" fmla="*/ 244171 w 2742442"/>
                    <a:gd name="connsiteY2" fmla="*/ 232052 h 2047245"/>
                    <a:gd name="connsiteX3" fmla="*/ 542621 w 2742442"/>
                    <a:gd name="connsiteY3" fmla="*/ 2047245 h 2047245"/>
                    <a:gd name="connsiteX0" fmla="*/ 542621 w 2742442"/>
                    <a:gd name="connsiteY0" fmla="*/ 2047245 h 2047245"/>
                    <a:gd name="connsiteX1" fmla="*/ 2742442 w 2742442"/>
                    <a:gd name="connsiteY1" fmla="*/ 53345 h 2047245"/>
                    <a:gd name="connsiteX2" fmla="*/ 244171 w 2742442"/>
                    <a:gd name="connsiteY2" fmla="*/ 232052 h 2047245"/>
                    <a:gd name="connsiteX3" fmla="*/ 542621 w 2742442"/>
                    <a:gd name="connsiteY3" fmla="*/ 2047245 h 2047245"/>
                    <a:gd name="connsiteX0" fmla="*/ 849722 w 3049543"/>
                    <a:gd name="connsiteY0" fmla="*/ 2087856 h 2087856"/>
                    <a:gd name="connsiteX1" fmla="*/ 3049543 w 3049543"/>
                    <a:gd name="connsiteY1" fmla="*/ 93956 h 2087856"/>
                    <a:gd name="connsiteX2" fmla="*/ 159386 w 3049543"/>
                    <a:gd name="connsiteY2" fmla="*/ 214606 h 2087856"/>
                    <a:gd name="connsiteX3" fmla="*/ 849722 w 3049543"/>
                    <a:gd name="connsiteY3" fmla="*/ 2087856 h 2087856"/>
                    <a:gd name="connsiteX0" fmla="*/ 849722 w 3049543"/>
                    <a:gd name="connsiteY0" fmla="*/ 2222476 h 2222476"/>
                    <a:gd name="connsiteX1" fmla="*/ 3049543 w 3049543"/>
                    <a:gd name="connsiteY1" fmla="*/ 228576 h 2222476"/>
                    <a:gd name="connsiteX2" fmla="*/ 159386 w 3049543"/>
                    <a:gd name="connsiteY2" fmla="*/ 349226 h 2222476"/>
                    <a:gd name="connsiteX3" fmla="*/ 849722 w 3049543"/>
                    <a:gd name="connsiteY3" fmla="*/ 2222476 h 2222476"/>
                    <a:gd name="connsiteX0" fmla="*/ 457570 w 3179905"/>
                    <a:gd name="connsiteY0" fmla="*/ 2425676 h 2425676"/>
                    <a:gd name="connsiteX1" fmla="*/ 3179905 w 3179905"/>
                    <a:gd name="connsiteY1" fmla="*/ 228576 h 2425676"/>
                    <a:gd name="connsiteX2" fmla="*/ 289748 w 3179905"/>
                    <a:gd name="connsiteY2" fmla="*/ 349226 h 2425676"/>
                    <a:gd name="connsiteX3" fmla="*/ 457570 w 3179905"/>
                    <a:gd name="connsiteY3" fmla="*/ 2425676 h 2425676"/>
                    <a:gd name="connsiteX0" fmla="*/ 457570 w 3179905"/>
                    <a:gd name="connsiteY0" fmla="*/ 2425676 h 2425676"/>
                    <a:gd name="connsiteX1" fmla="*/ 3179905 w 3179905"/>
                    <a:gd name="connsiteY1" fmla="*/ 228576 h 2425676"/>
                    <a:gd name="connsiteX2" fmla="*/ 289748 w 3179905"/>
                    <a:gd name="connsiteY2" fmla="*/ 349226 h 2425676"/>
                    <a:gd name="connsiteX3" fmla="*/ 457570 w 3179905"/>
                    <a:gd name="connsiteY3" fmla="*/ 2425676 h 24256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179905" h="2425676">
                      <a:moveTo>
                        <a:pt x="457570" y="2425676"/>
                      </a:moveTo>
                      <a:cubicBezTo>
                        <a:pt x="723363" y="1917676"/>
                        <a:pt x="971012" y="985133"/>
                        <a:pt x="3179905" y="228576"/>
                      </a:cubicBezTo>
                      <a:cubicBezTo>
                        <a:pt x="2390691" y="-65037"/>
                        <a:pt x="890276" y="-126418"/>
                        <a:pt x="289748" y="349226"/>
                      </a:cubicBezTo>
                      <a:cubicBezTo>
                        <a:pt x="-171988" y="803704"/>
                        <a:pt x="-56780" y="1797026"/>
                        <a:pt x="457570" y="2425676"/>
                      </a:cubicBezTo>
                      <a:close/>
                    </a:path>
                  </a:pathLst>
                </a:custGeom>
                <a:solidFill>
                  <a:schemeClr val="accent3">
                    <a:lumMod val="50000"/>
                  </a:schemeClr>
                </a:solidFill>
                <a:ln>
                  <a:noFill/>
                </a:ln>
                <a:effectLst/>
                <a:scene3d>
                  <a:camera prst="orthographicFront"/>
                  <a:lightRig rig="threePt" dir="t">
                    <a:rot lat="0" lon="0" rev="3600000"/>
                  </a:lightRig>
                </a:scene3d>
                <a:sp3d prstMaterial="metal">
                  <a:bevelT w="234950" h="381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>
                    <a:solidFill>
                      <a:schemeClr val="lt1"/>
                    </a:solidFill>
                  </a:endParaRPr>
                </a:p>
              </p:txBody>
            </p:sp>
            <p:sp>
              <p:nvSpPr>
                <p:cNvPr id="19" name="Полилиния 18"/>
                <p:cNvSpPr/>
                <p:nvPr/>
              </p:nvSpPr>
              <p:spPr>
                <a:xfrm flipH="1">
                  <a:off x="1242309" y="4034146"/>
                  <a:ext cx="2973173" cy="2324586"/>
                </a:xfrm>
                <a:custGeom>
                  <a:avLst/>
                  <a:gdLst>
                    <a:gd name="connsiteX0" fmla="*/ 0 w 1009650"/>
                    <a:gd name="connsiteY0" fmla="*/ 857250 h 857250"/>
                    <a:gd name="connsiteX1" fmla="*/ 1009650 w 1009650"/>
                    <a:gd name="connsiteY1" fmla="*/ 285750 h 857250"/>
                    <a:gd name="connsiteX2" fmla="*/ 209550 w 1009650"/>
                    <a:gd name="connsiteY2" fmla="*/ 0 h 857250"/>
                    <a:gd name="connsiteX0" fmla="*/ 0 w 1009650"/>
                    <a:gd name="connsiteY0" fmla="*/ 857250 h 857250"/>
                    <a:gd name="connsiteX1" fmla="*/ 1009650 w 1009650"/>
                    <a:gd name="connsiteY1" fmla="*/ 285750 h 857250"/>
                    <a:gd name="connsiteX2" fmla="*/ 209550 w 1009650"/>
                    <a:gd name="connsiteY2" fmla="*/ 0 h 857250"/>
                    <a:gd name="connsiteX3" fmla="*/ 0 w 1009650"/>
                    <a:gd name="connsiteY3" fmla="*/ 857250 h 857250"/>
                    <a:gd name="connsiteX0" fmla="*/ 195726 w 1205376"/>
                    <a:gd name="connsiteY0" fmla="*/ 857250 h 857250"/>
                    <a:gd name="connsiteX1" fmla="*/ 1205376 w 1205376"/>
                    <a:gd name="connsiteY1" fmla="*/ 285750 h 857250"/>
                    <a:gd name="connsiteX2" fmla="*/ 405276 w 1205376"/>
                    <a:gd name="connsiteY2" fmla="*/ 0 h 857250"/>
                    <a:gd name="connsiteX3" fmla="*/ 195726 w 1205376"/>
                    <a:gd name="connsiteY3" fmla="*/ 857250 h 857250"/>
                    <a:gd name="connsiteX0" fmla="*/ 195726 w 1205376"/>
                    <a:gd name="connsiteY0" fmla="*/ 857250 h 857250"/>
                    <a:gd name="connsiteX1" fmla="*/ 1205376 w 1205376"/>
                    <a:gd name="connsiteY1" fmla="*/ 285750 h 857250"/>
                    <a:gd name="connsiteX2" fmla="*/ 405276 w 1205376"/>
                    <a:gd name="connsiteY2" fmla="*/ 0 h 857250"/>
                    <a:gd name="connsiteX3" fmla="*/ 195726 w 1205376"/>
                    <a:gd name="connsiteY3" fmla="*/ 857250 h 857250"/>
                    <a:gd name="connsiteX0" fmla="*/ 258839 w 1268489"/>
                    <a:gd name="connsiteY0" fmla="*/ 870320 h 870320"/>
                    <a:gd name="connsiteX1" fmla="*/ 1268489 w 1268489"/>
                    <a:gd name="connsiteY1" fmla="*/ 298820 h 870320"/>
                    <a:gd name="connsiteX2" fmla="*/ 468389 w 1268489"/>
                    <a:gd name="connsiteY2" fmla="*/ 13070 h 870320"/>
                    <a:gd name="connsiteX3" fmla="*/ 258839 w 1268489"/>
                    <a:gd name="connsiteY3" fmla="*/ 870320 h 870320"/>
                    <a:gd name="connsiteX0" fmla="*/ 258839 w 2197403"/>
                    <a:gd name="connsiteY0" fmla="*/ 2197100 h 2197100"/>
                    <a:gd name="connsiteX1" fmla="*/ 2197403 w 2197403"/>
                    <a:gd name="connsiteY1" fmla="*/ 0 h 2197100"/>
                    <a:gd name="connsiteX2" fmla="*/ 468389 w 2197403"/>
                    <a:gd name="connsiteY2" fmla="*/ 1339850 h 2197100"/>
                    <a:gd name="connsiteX3" fmla="*/ 258839 w 2197403"/>
                    <a:gd name="connsiteY3" fmla="*/ 2197100 h 2197100"/>
                    <a:gd name="connsiteX0" fmla="*/ 504279 w 2442843"/>
                    <a:gd name="connsiteY0" fmla="*/ 2197100 h 2197100"/>
                    <a:gd name="connsiteX1" fmla="*/ 2442843 w 2442843"/>
                    <a:gd name="connsiteY1" fmla="*/ 0 h 2197100"/>
                    <a:gd name="connsiteX2" fmla="*/ 205829 w 2442843"/>
                    <a:gd name="connsiteY2" fmla="*/ 381907 h 2197100"/>
                    <a:gd name="connsiteX3" fmla="*/ 504279 w 2442843"/>
                    <a:gd name="connsiteY3" fmla="*/ 2197100 h 2197100"/>
                    <a:gd name="connsiteX0" fmla="*/ 504279 w 2442843"/>
                    <a:gd name="connsiteY0" fmla="*/ 2197100 h 2197100"/>
                    <a:gd name="connsiteX1" fmla="*/ 2442843 w 2442843"/>
                    <a:gd name="connsiteY1" fmla="*/ 0 h 2197100"/>
                    <a:gd name="connsiteX2" fmla="*/ 205829 w 2442843"/>
                    <a:gd name="connsiteY2" fmla="*/ 381907 h 2197100"/>
                    <a:gd name="connsiteX3" fmla="*/ 504279 w 2442843"/>
                    <a:gd name="connsiteY3" fmla="*/ 2197100 h 2197100"/>
                    <a:gd name="connsiteX0" fmla="*/ 542621 w 2481185"/>
                    <a:gd name="connsiteY0" fmla="*/ 2197100 h 2197100"/>
                    <a:gd name="connsiteX1" fmla="*/ 2481185 w 2481185"/>
                    <a:gd name="connsiteY1" fmla="*/ 0 h 2197100"/>
                    <a:gd name="connsiteX2" fmla="*/ 244171 w 2481185"/>
                    <a:gd name="connsiteY2" fmla="*/ 381907 h 2197100"/>
                    <a:gd name="connsiteX3" fmla="*/ 542621 w 2481185"/>
                    <a:gd name="connsiteY3" fmla="*/ 2197100 h 2197100"/>
                    <a:gd name="connsiteX0" fmla="*/ 542621 w 2742442"/>
                    <a:gd name="connsiteY0" fmla="*/ 2047245 h 2047245"/>
                    <a:gd name="connsiteX1" fmla="*/ 2742442 w 2742442"/>
                    <a:gd name="connsiteY1" fmla="*/ 53345 h 2047245"/>
                    <a:gd name="connsiteX2" fmla="*/ 244171 w 2742442"/>
                    <a:gd name="connsiteY2" fmla="*/ 232052 h 2047245"/>
                    <a:gd name="connsiteX3" fmla="*/ 542621 w 2742442"/>
                    <a:gd name="connsiteY3" fmla="*/ 2047245 h 2047245"/>
                    <a:gd name="connsiteX0" fmla="*/ 542621 w 2742442"/>
                    <a:gd name="connsiteY0" fmla="*/ 2047245 h 2047245"/>
                    <a:gd name="connsiteX1" fmla="*/ 2742442 w 2742442"/>
                    <a:gd name="connsiteY1" fmla="*/ 53345 h 2047245"/>
                    <a:gd name="connsiteX2" fmla="*/ 244171 w 2742442"/>
                    <a:gd name="connsiteY2" fmla="*/ 232052 h 2047245"/>
                    <a:gd name="connsiteX3" fmla="*/ 542621 w 2742442"/>
                    <a:gd name="connsiteY3" fmla="*/ 2047245 h 2047245"/>
                    <a:gd name="connsiteX0" fmla="*/ 849722 w 3049543"/>
                    <a:gd name="connsiteY0" fmla="*/ 2087856 h 2087856"/>
                    <a:gd name="connsiteX1" fmla="*/ 3049543 w 3049543"/>
                    <a:gd name="connsiteY1" fmla="*/ 93956 h 2087856"/>
                    <a:gd name="connsiteX2" fmla="*/ 159386 w 3049543"/>
                    <a:gd name="connsiteY2" fmla="*/ 214606 h 2087856"/>
                    <a:gd name="connsiteX3" fmla="*/ 849722 w 3049543"/>
                    <a:gd name="connsiteY3" fmla="*/ 2087856 h 2087856"/>
                    <a:gd name="connsiteX0" fmla="*/ 849722 w 3049543"/>
                    <a:gd name="connsiteY0" fmla="*/ 2222476 h 2222476"/>
                    <a:gd name="connsiteX1" fmla="*/ 3049543 w 3049543"/>
                    <a:gd name="connsiteY1" fmla="*/ 228576 h 2222476"/>
                    <a:gd name="connsiteX2" fmla="*/ 159386 w 3049543"/>
                    <a:gd name="connsiteY2" fmla="*/ 349226 h 2222476"/>
                    <a:gd name="connsiteX3" fmla="*/ 849722 w 3049543"/>
                    <a:gd name="connsiteY3" fmla="*/ 2222476 h 2222476"/>
                    <a:gd name="connsiteX0" fmla="*/ 457570 w 3179905"/>
                    <a:gd name="connsiteY0" fmla="*/ 2425676 h 2425676"/>
                    <a:gd name="connsiteX1" fmla="*/ 3179905 w 3179905"/>
                    <a:gd name="connsiteY1" fmla="*/ 228576 h 2425676"/>
                    <a:gd name="connsiteX2" fmla="*/ 289748 w 3179905"/>
                    <a:gd name="connsiteY2" fmla="*/ 349226 h 2425676"/>
                    <a:gd name="connsiteX3" fmla="*/ 457570 w 3179905"/>
                    <a:gd name="connsiteY3" fmla="*/ 2425676 h 2425676"/>
                    <a:gd name="connsiteX0" fmla="*/ 457570 w 3179905"/>
                    <a:gd name="connsiteY0" fmla="*/ 2425676 h 2425676"/>
                    <a:gd name="connsiteX1" fmla="*/ 3179905 w 3179905"/>
                    <a:gd name="connsiteY1" fmla="*/ 228576 h 2425676"/>
                    <a:gd name="connsiteX2" fmla="*/ 289748 w 3179905"/>
                    <a:gd name="connsiteY2" fmla="*/ 349226 h 2425676"/>
                    <a:gd name="connsiteX3" fmla="*/ 457570 w 3179905"/>
                    <a:gd name="connsiteY3" fmla="*/ 2425676 h 2425676"/>
                    <a:gd name="connsiteX0" fmla="*/ 250838 w 2973173"/>
                    <a:gd name="connsiteY0" fmla="*/ 2324586 h 2324586"/>
                    <a:gd name="connsiteX1" fmla="*/ 2973173 w 2973173"/>
                    <a:gd name="connsiteY1" fmla="*/ 127486 h 2324586"/>
                    <a:gd name="connsiteX2" fmla="*/ 561988 w 2973173"/>
                    <a:gd name="connsiteY2" fmla="*/ 552936 h 2324586"/>
                    <a:gd name="connsiteX3" fmla="*/ 250838 w 2973173"/>
                    <a:gd name="connsiteY3" fmla="*/ 2324586 h 2324586"/>
                    <a:gd name="connsiteX0" fmla="*/ 250838 w 2973173"/>
                    <a:gd name="connsiteY0" fmla="*/ 2324586 h 2324586"/>
                    <a:gd name="connsiteX1" fmla="*/ 2973173 w 2973173"/>
                    <a:gd name="connsiteY1" fmla="*/ 127486 h 2324586"/>
                    <a:gd name="connsiteX2" fmla="*/ 561988 w 2973173"/>
                    <a:gd name="connsiteY2" fmla="*/ 552936 h 2324586"/>
                    <a:gd name="connsiteX3" fmla="*/ 250838 w 2973173"/>
                    <a:gd name="connsiteY3" fmla="*/ 2324586 h 2324586"/>
                    <a:gd name="connsiteX0" fmla="*/ 250838 w 2973173"/>
                    <a:gd name="connsiteY0" fmla="*/ 2324586 h 2324586"/>
                    <a:gd name="connsiteX1" fmla="*/ 2973173 w 2973173"/>
                    <a:gd name="connsiteY1" fmla="*/ 127486 h 2324586"/>
                    <a:gd name="connsiteX2" fmla="*/ 561988 w 2973173"/>
                    <a:gd name="connsiteY2" fmla="*/ 552936 h 2324586"/>
                    <a:gd name="connsiteX3" fmla="*/ 250838 w 2973173"/>
                    <a:gd name="connsiteY3" fmla="*/ 2324586 h 2324586"/>
                    <a:gd name="connsiteX0" fmla="*/ 250838 w 2973173"/>
                    <a:gd name="connsiteY0" fmla="*/ 2324586 h 2324586"/>
                    <a:gd name="connsiteX1" fmla="*/ 2973173 w 2973173"/>
                    <a:gd name="connsiteY1" fmla="*/ 127486 h 2324586"/>
                    <a:gd name="connsiteX2" fmla="*/ 561988 w 2973173"/>
                    <a:gd name="connsiteY2" fmla="*/ 552936 h 2324586"/>
                    <a:gd name="connsiteX3" fmla="*/ 250838 w 2973173"/>
                    <a:gd name="connsiteY3" fmla="*/ 2324586 h 23245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973173" h="2324586">
                      <a:moveTo>
                        <a:pt x="250838" y="2324586"/>
                      </a:moveTo>
                      <a:cubicBezTo>
                        <a:pt x="-223597" y="1061844"/>
                        <a:pt x="764280" y="-146471"/>
                        <a:pt x="2973173" y="127486"/>
                      </a:cubicBezTo>
                      <a:cubicBezTo>
                        <a:pt x="2183959" y="-166127"/>
                        <a:pt x="1162516" y="77292"/>
                        <a:pt x="561988" y="552936"/>
                      </a:cubicBezTo>
                      <a:cubicBezTo>
                        <a:pt x="100252" y="1007414"/>
                        <a:pt x="-263512" y="1695936"/>
                        <a:pt x="250838" y="2324586"/>
                      </a:cubicBezTo>
                      <a:close/>
                    </a:path>
                  </a:pathLst>
                </a:custGeom>
                <a:solidFill>
                  <a:schemeClr val="accent3">
                    <a:lumMod val="50000"/>
                  </a:schemeClr>
                </a:solidFill>
                <a:ln>
                  <a:noFill/>
                </a:ln>
                <a:effectLst/>
                <a:scene3d>
                  <a:camera prst="orthographicFront"/>
                  <a:lightRig rig="threePt" dir="t">
                    <a:rot lat="0" lon="0" rev="3600000"/>
                  </a:lightRig>
                </a:scene3d>
                <a:sp3d prstMaterial="metal">
                  <a:bevelT w="234950" h="381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>
                    <a:solidFill>
                      <a:schemeClr val="lt1"/>
                    </a:solidFill>
                  </a:endParaRPr>
                </a:p>
              </p:txBody>
            </p:sp>
          </p:grpSp>
          <p:grpSp>
            <p:nvGrpSpPr>
              <p:cNvPr id="14" name="Группа 13"/>
              <p:cNvGrpSpPr/>
              <p:nvPr/>
            </p:nvGrpSpPr>
            <p:grpSpPr>
              <a:xfrm rot="3587098" flipH="1">
                <a:off x="687085" y="5581915"/>
                <a:ext cx="2537603" cy="1800200"/>
                <a:chOff x="1242309" y="3933056"/>
                <a:chExt cx="3179905" cy="2425676"/>
              </a:xfrm>
            </p:grpSpPr>
            <p:sp>
              <p:nvSpPr>
                <p:cNvPr id="16" name="Полилиния 15"/>
                <p:cNvSpPr/>
                <p:nvPr/>
              </p:nvSpPr>
              <p:spPr>
                <a:xfrm flipH="1">
                  <a:off x="1242309" y="3933056"/>
                  <a:ext cx="3179905" cy="2425676"/>
                </a:xfrm>
                <a:custGeom>
                  <a:avLst/>
                  <a:gdLst>
                    <a:gd name="connsiteX0" fmla="*/ 0 w 1009650"/>
                    <a:gd name="connsiteY0" fmla="*/ 857250 h 857250"/>
                    <a:gd name="connsiteX1" fmla="*/ 1009650 w 1009650"/>
                    <a:gd name="connsiteY1" fmla="*/ 285750 h 857250"/>
                    <a:gd name="connsiteX2" fmla="*/ 209550 w 1009650"/>
                    <a:gd name="connsiteY2" fmla="*/ 0 h 857250"/>
                    <a:gd name="connsiteX0" fmla="*/ 0 w 1009650"/>
                    <a:gd name="connsiteY0" fmla="*/ 857250 h 857250"/>
                    <a:gd name="connsiteX1" fmla="*/ 1009650 w 1009650"/>
                    <a:gd name="connsiteY1" fmla="*/ 285750 h 857250"/>
                    <a:gd name="connsiteX2" fmla="*/ 209550 w 1009650"/>
                    <a:gd name="connsiteY2" fmla="*/ 0 h 857250"/>
                    <a:gd name="connsiteX3" fmla="*/ 0 w 1009650"/>
                    <a:gd name="connsiteY3" fmla="*/ 857250 h 857250"/>
                    <a:gd name="connsiteX0" fmla="*/ 195726 w 1205376"/>
                    <a:gd name="connsiteY0" fmla="*/ 857250 h 857250"/>
                    <a:gd name="connsiteX1" fmla="*/ 1205376 w 1205376"/>
                    <a:gd name="connsiteY1" fmla="*/ 285750 h 857250"/>
                    <a:gd name="connsiteX2" fmla="*/ 405276 w 1205376"/>
                    <a:gd name="connsiteY2" fmla="*/ 0 h 857250"/>
                    <a:gd name="connsiteX3" fmla="*/ 195726 w 1205376"/>
                    <a:gd name="connsiteY3" fmla="*/ 857250 h 857250"/>
                    <a:gd name="connsiteX0" fmla="*/ 195726 w 1205376"/>
                    <a:gd name="connsiteY0" fmla="*/ 857250 h 857250"/>
                    <a:gd name="connsiteX1" fmla="*/ 1205376 w 1205376"/>
                    <a:gd name="connsiteY1" fmla="*/ 285750 h 857250"/>
                    <a:gd name="connsiteX2" fmla="*/ 405276 w 1205376"/>
                    <a:gd name="connsiteY2" fmla="*/ 0 h 857250"/>
                    <a:gd name="connsiteX3" fmla="*/ 195726 w 1205376"/>
                    <a:gd name="connsiteY3" fmla="*/ 857250 h 857250"/>
                    <a:gd name="connsiteX0" fmla="*/ 258839 w 1268489"/>
                    <a:gd name="connsiteY0" fmla="*/ 870320 h 870320"/>
                    <a:gd name="connsiteX1" fmla="*/ 1268489 w 1268489"/>
                    <a:gd name="connsiteY1" fmla="*/ 298820 h 870320"/>
                    <a:gd name="connsiteX2" fmla="*/ 468389 w 1268489"/>
                    <a:gd name="connsiteY2" fmla="*/ 13070 h 870320"/>
                    <a:gd name="connsiteX3" fmla="*/ 258839 w 1268489"/>
                    <a:gd name="connsiteY3" fmla="*/ 870320 h 870320"/>
                    <a:gd name="connsiteX0" fmla="*/ 258839 w 2197403"/>
                    <a:gd name="connsiteY0" fmla="*/ 2197100 h 2197100"/>
                    <a:gd name="connsiteX1" fmla="*/ 2197403 w 2197403"/>
                    <a:gd name="connsiteY1" fmla="*/ 0 h 2197100"/>
                    <a:gd name="connsiteX2" fmla="*/ 468389 w 2197403"/>
                    <a:gd name="connsiteY2" fmla="*/ 1339850 h 2197100"/>
                    <a:gd name="connsiteX3" fmla="*/ 258839 w 2197403"/>
                    <a:gd name="connsiteY3" fmla="*/ 2197100 h 2197100"/>
                    <a:gd name="connsiteX0" fmla="*/ 504279 w 2442843"/>
                    <a:gd name="connsiteY0" fmla="*/ 2197100 h 2197100"/>
                    <a:gd name="connsiteX1" fmla="*/ 2442843 w 2442843"/>
                    <a:gd name="connsiteY1" fmla="*/ 0 h 2197100"/>
                    <a:gd name="connsiteX2" fmla="*/ 205829 w 2442843"/>
                    <a:gd name="connsiteY2" fmla="*/ 381907 h 2197100"/>
                    <a:gd name="connsiteX3" fmla="*/ 504279 w 2442843"/>
                    <a:gd name="connsiteY3" fmla="*/ 2197100 h 2197100"/>
                    <a:gd name="connsiteX0" fmla="*/ 504279 w 2442843"/>
                    <a:gd name="connsiteY0" fmla="*/ 2197100 h 2197100"/>
                    <a:gd name="connsiteX1" fmla="*/ 2442843 w 2442843"/>
                    <a:gd name="connsiteY1" fmla="*/ 0 h 2197100"/>
                    <a:gd name="connsiteX2" fmla="*/ 205829 w 2442843"/>
                    <a:gd name="connsiteY2" fmla="*/ 381907 h 2197100"/>
                    <a:gd name="connsiteX3" fmla="*/ 504279 w 2442843"/>
                    <a:gd name="connsiteY3" fmla="*/ 2197100 h 2197100"/>
                    <a:gd name="connsiteX0" fmla="*/ 542621 w 2481185"/>
                    <a:gd name="connsiteY0" fmla="*/ 2197100 h 2197100"/>
                    <a:gd name="connsiteX1" fmla="*/ 2481185 w 2481185"/>
                    <a:gd name="connsiteY1" fmla="*/ 0 h 2197100"/>
                    <a:gd name="connsiteX2" fmla="*/ 244171 w 2481185"/>
                    <a:gd name="connsiteY2" fmla="*/ 381907 h 2197100"/>
                    <a:gd name="connsiteX3" fmla="*/ 542621 w 2481185"/>
                    <a:gd name="connsiteY3" fmla="*/ 2197100 h 2197100"/>
                    <a:gd name="connsiteX0" fmla="*/ 542621 w 2742442"/>
                    <a:gd name="connsiteY0" fmla="*/ 2047245 h 2047245"/>
                    <a:gd name="connsiteX1" fmla="*/ 2742442 w 2742442"/>
                    <a:gd name="connsiteY1" fmla="*/ 53345 h 2047245"/>
                    <a:gd name="connsiteX2" fmla="*/ 244171 w 2742442"/>
                    <a:gd name="connsiteY2" fmla="*/ 232052 h 2047245"/>
                    <a:gd name="connsiteX3" fmla="*/ 542621 w 2742442"/>
                    <a:gd name="connsiteY3" fmla="*/ 2047245 h 2047245"/>
                    <a:gd name="connsiteX0" fmla="*/ 542621 w 2742442"/>
                    <a:gd name="connsiteY0" fmla="*/ 2047245 h 2047245"/>
                    <a:gd name="connsiteX1" fmla="*/ 2742442 w 2742442"/>
                    <a:gd name="connsiteY1" fmla="*/ 53345 h 2047245"/>
                    <a:gd name="connsiteX2" fmla="*/ 244171 w 2742442"/>
                    <a:gd name="connsiteY2" fmla="*/ 232052 h 2047245"/>
                    <a:gd name="connsiteX3" fmla="*/ 542621 w 2742442"/>
                    <a:gd name="connsiteY3" fmla="*/ 2047245 h 2047245"/>
                    <a:gd name="connsiteX0" fmla="*/ 849722 w 3049543"/>
                    <a:gd name="connsiteY0" fmla="*/ 2087856 h 2087856"/>
                    <a:gd name="connsiteX1" fmla="*/ 3049543 w 3049543"/>
                    <a:gd name="connsiteY1" fmla="*/ 93956 h 2087856"/>
                    <a:gd name="connsiteX2" fmla="*/ 159386 w 3049543"/>
                    <a:gd name="connsiteY2" fmla="*/ 214606 h 2087856"/>
                    <a:gd name="connsiteX3" fmla="*/ 849722 w 3049543"/>
                    <a:gd name="connsiteY3" fmla="*/ 2087856 h 2087856"/>
                    <a:gd name="connsiteX0" fmla="*/ 849722 w 3049543"/>
                    <a:gd name="connsiteY0" fmla="*/ 2222476 h 2222476"/>
                    <a:gd name="connsiteX1" fmla="*/ 3049543 w 3049543"/>
                    <a:gd name="connsiteY1" fmla="*/ 228576 h 2222476"/>
                    <a:gd name="connsiteX2" fmla="*/ 159386 w 3049543"/>
                    <a:gd name="connsiteY2" fmla="*/ 349226 h 2222476"/>
                    <a:gd name="connsiteX3" fmla="*/ 849722 w 3049543"/>
                    <a:gd name="connsiteY3" fmla="*/ 2222476 h 2222476"/>
                    <a:gd name="connsiteX0" fmla="*/ 457570 w 3179905"/>
                    <a:gd name="connsiteY0" fmla="*/ 2425676 h 2425676"/>
                    <a:gd name="connsiteX1" fmla="*/ 3179905 w 3179905"/>
                    <a:gd name="connsiteY1" fmla="*/ 228576 h 2425676"/>
                    <a:gd name="connsiteX2" fmla="*/ 289748 w 3179905"/>
                    <a:gd name="connsiteY2" fmla="*/ 349226 h 2425676"/>
                    <a:gd name="connsiteX3" fmla="*/ 457570 w 3179905"/>
                    <a:gd name="connsiteY3" fmla="*/ 2425676 h 2425676"/>
                    <a:gd name="connsiteX0" fmla="*/ 457570 w 3179905"/>
                    <a:gd name="connsiteY0" fmla="*/ 2425676 h 2425676"/>
                    <a:gd name="connsiteX1" fmla="*/ 3179905 w 3179905"/>
                    <a:gd name="connsiteY1" fmla="*/ 228576 h 2425676"/>
                    <a:gd name="connsiteX2" fmla="*/ 289748 w 3179905"/>
                    <a:gd name="connsiteY2" fmla="*/ 349226 h 2425676"/>
                    <a:gd name="connsiteX3" fmla="*/ 457570 w 3179905"/>
                    <a:gd name="connsiteY3" fmla="*/ 2425676 h 24256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179905" h="2425676">
                      <a:moveTo>
                        <a:pt x="457570" y="2425676"/>
                      </a:moveTo>
                      <a:cubicBezTo>
                        <a:pt x="723363" y="1917676"/>
                        <a:pt x="971012" y="985133"/>
                        <a:pt x="3179905" y="228576"/>
                      </a:cubicBezTo>
                      <a:cubicBezTo>
                        <a:pt x="2390691" y="-65037"/>
                        <a:pt x="890276" y="-126418"/>
                        <a:pt x="289748" y="349226"/>
                      </a:cubicBezTo>
                      <a:cubicBezTo>
                        <a:pt x="-171988" y="803704"/>
                        <a:pt x="-56780" y="1797026"/>
                        <a:pt x="457570" y="2425676"/>
                      </a:cubicBezTo>
                      <a:close/>
                    </a:path>
                  </a:pathLst>
                </a:custGeom>
                <a:solidFill>
                  <a:schemeClr val="accent3">
                    <a:lumMod val="50000"/>
                  </a:schemeClr>
                </a:solidFill>
                <a:ln>
                  <a:noFill/>
                </a:ln>
                <a:effectLst/>
                <a:scene3d>
                  <a:camera prst="orthographicFront"/>
                  <a:lightRig rig="threePt" dir="t">
                    <a:rot lat="0" lon="0" rev="3600000"/>
                  </a:lightRig>
                </a:scene3d>
                <a:sp3d prstMaterial="metal">
                  <a:bevelT w="234950" h="381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>
                    <a:solidFill>
                      <a:schemeClr val="lt1"/>
                    </a:solidFill>
                  </a:endParaRPr>
                </a:p>
              </p:txBody>
            </p:sp>
            <p:sp>
              <p:nvSpPr>
                <p:cNvPr id="17" name="Полилиния 16"/>
                <p:cNvSpPr/>
                <p:nvPr/>
              </p:nvSpPr>
              <p:spPr>
                <a:xfrm flipH="1">
                  <a:off x="1242309" y="4034146"/>
                  <a:ext cx="2973173" cy="2324586"/>
                </a:xfrm>
                <a:custGeom>
                  <a:avLst/>
                  <a:gdLst>
                    <a:gd name="connsiteX0" fmla="*/ 0 w 1009650"/>
                    <a:gd name="connsiteY0" fmla="*/ 857250 h 857250"/>
                    <a:gd name="connsiteX1" fmla="*/ 1009650 w 1009650"/>
                    <a:gd name="connsiteY1" fmla="*/ 285750 h 857250"/>
                    <a:gd name="connsiteX2" fmla="*/ 209550 w 1009650"/>
                    <a:gd name="connsiteY2" fmla="*/ 0 h 857250"/>
                    <a:gd name="connsiteX0" fmla="*/ 0 w 1009650"/>
                    <a:gd name="connsiteY0" fmla="*/ 857250 h 857250"/>
                    <a:gd name="connsiteX1" fmla="*/ 1009650 w 1009650"/>
                    <a:gd name="connsiteY1" fmla="*/ 285750 h 857250"/>
                    <a:gd name="connsiteX2" fmla="*/ 209550 w 1009650"/>
                    <a:gd name="connsiteY2" fmla="*/ 0 h 857250"/>
                    <a:gd name="connsiteX3" fmla="*/ 0 w 1009650"/>
                    <a:gd name="connsiteY3" fmla="*/ 857250 h 857250"/>
                    <a:gd name="connsiteX0" fmla="*/ 195726 w 1205376"/>
                    <a:gd name="connsiteY0" fmla="*/ 857250 h 857250"/>
                    <a:gd name="connsiteX1" fmla="*/ 1205376 w 1205376"/>
                    <a:gd name="connsiteY1" fmla="*/ 285750 h 857250"/>
                    <a:gd name="connsiteX2" fmla="*/ 405276 w 1205376"/>
                    <a:gd name="connsiteY2" fmla="*/ 0 h 857250"/>
                    <a:gd name="connsiteX3" fmla="*/ 195726 w 1205376"/>
                    <a:gd name="connsiteY3" fmla="*/ 857250 h 857250"/>
                    <a:gd name="connsiteX0" fmla="*/ 195726 w 1205376"/>
                    <a:gd name="connsiteY0" fmla="*/ 857250 h 857250"/>
                    <a:gd name="connsiteX1" fmla="*/ 1205376 w 1205376"/>
                    <a:gd name="connsiteY1" fmla="*/ 285750 h 857250"/>
                    <a:gd name="connsiteX2" fmla="*/ 405276 w 1205376"/>
                    <a:gd name="connsiteY2" fmla="*/ 0 h 857250"/>
                    <a:gd name="connsiteX3" fmla="*/ 195726 w 1205376"/>
                    <a:gd name="connsiteY3" fmla="*/ 857250 h 857250"/>
                    <a:gd name="connsiteX0" fmla="*/ 258839 w 1268489"/>
                    <a:gd name="connsiteY0" fmla="*/ 870320 h 870320"/>
                    <a:gd name="connsiteX1" fmla="*/ 1268489 w 1268489"/>
                    <a:gd name="connsiteY1" fmla="*/ 298820 h 870320"/>
                    <a:gd name="connsiteX2" fmla="*/ 468389 w 1268489"/>
                    <a:gd name="connsiteY2" fmla="*/ 13070 h 870320"/>
                    <a:gd name="connsiteX3" fmla="*/ 258839 w 1268489"/>
                    <a:gd name="connsiteY3" fmla="*/ 870320 h 870320"/>
                    <a:gd name="connsiteX0" fmla="*/ 258839 w 2197403"/>
                    <a:gd name="connsiteY0" fmla="*/ 2197100 h 2197100"/>
                    <a:gd name="connsiteX1" fmla="*/ 2197403 w 2197403"/>
                    <a:gd name="connsiteY1" fmla="*/ 0 h 2197100"/>
                    <a:gd name="connsiteX2" fmla="*/ 468389 w 2197403"/>
                    <a:gd name="connsiteY2" fmla="*/ 1339850 h 2197100"/>
                    <a:gd name="connsiteX3" fmla="*/ 258839 w 2197403"/>
                    <a:gd name="connsiteY3" fmla="*/ 2197100 h 2197100"/>
                    <a:gd name="connsiteX0" fmla="*/ 504279 w 2442843"/>
                    <a:gd name="connsiteY0" fmla="*/ 2197100 h 2197100"/>
                    <a:gd name="connsiteX1" fmla="*/ 2442843 w 2442843"/>
                    <a:gd name="connsiteY1" fmla="*/ 0 h 2197100"/>
                    <a:gd name="connsiteX2" fmla="*/ 205829 w 2442843"/>
                    <a:gd name="connsiteY2" fmla="*/ 381907 h 2197100"/>
                    <a:gd name="connsiteX3" fmla="*/ 504279 w 2442843"/>
                    <a:gd name="connsiteY3" fmla="*/ 2197100 h 2197100"/>
                    <a:gd name="connsiteX0" fmla="*/ 504279 w 2442843"/>
                    <a:gd name="connsiteY0" fmla="*/ 2197100 h 2197100"/>
                    <a:gd name="connsiteX1" fmla="*/ 2442843 w 2442843"/>
                    <a:gd name="connsiteY1" fmla="*/ 0 h 2197100"/>
                    <a:gd name="connsiteX2" fmla="*/ 205829 w 2442843"/>
                    <a:gd name="connsiteY2" fmla="*/ 381907 h 2197100"/>
                    <a:gd name="connsiteX3" fmla="*/ 504279 w 2442843"/>
                    <a:gd name="connsiteY3" fmla="*/ 2197100 h 2197100"/>
                    <a:gd name="connsiteX0" fmla="*/ 542621 w 2481185"/>
                    <a:gd name="connsiteY0" fmla="*/ 2197100 h 2197100"/>
                    <a:gd name="connsiteX1" fmla="*/ 2481185 w 2481185"/>
                    <a:gd name="connsiteY1" fmla="*/ 0 h 2197100"/>
                    <a:gd name="connsiteX2" fmla="*/ 244171 w 2481185"/>
                    <a:gd name="connsiteY2" fmla="*/ 381907 h 2197100"/>
                    <a:gd name="connsiteX3" fmla="*/ 542621 w 2481185"/>
                    <a:gd name="connsiteY3" fmla="*/ 2197100 h 2197100"/>
                    <a:gd name="connsiteX0" fmla="*/ 542621 w 2742442"/>
                    <a:gd name="connsiteY0" fmla="*/ 2047245 h 2047245"/>
                    <a:gd name="connsiteX1" fmla="*/ 2742442 w 2742442"/>
                    <a:gd name="connsiteY1" fmla="*/ 53345 h 2047245"/>
                    <a:gd name="connsiteX2" fmla="*/ 244171 w 2742442"/>
                    <a:gd name="connsiteY2" fmla="*/ 232052 h 2047245"/>
                    <a:gd name="connsiteX3" fmla="*/ 542621 w 2742442"/>
                    <a:gd name="connsiteY3" fmla="*/ 2047245 h 2047245"/>
                    <a:gd name="connsiteX0" fmla="*/ 542621 w 2742442"/>
                    <a:gd name="connsiteY0" fmla="*/ 2047245 h 2047245"/>
                    <a:gd name="connsiteX1" fmla="*/ 2742442 w 2742442"/>
                    <a:gd name="connsiteY1" fmla="*/ 53345 h 2047245"/>
                    <a:gd name="connsiteX2" fmla="*/ 244171 w 2742442"/>
                    <a:gd name="connsiteY2" fmla="*/ 232052 h 2047245"/>
                    <a:gd name="connsiteX3" fmla="*/ 542621 w 2742442"/>
                    <a:gd name="connsiteY3" fmla="*/ 2047245 h 2047245"/>
                    <a:gd name="connsiteX0" fmla="*/ 849722 w 3049543"/>
                    <a:gd name="connsiteY0" fmla="*/ 2087856 h 2087856"/>
                    <a:gd name="connsiteX1" fmla="*/ 3049543 w 3049543"/>
                    <a:gd name="connsiteY1" fmla="*/ 93956 h 2087856"/>
                    <a:gd name="connsiteX2" fmla="*/ 159386 w 3049543"/>
                    <a:gd name="connsiteY2" fmla="*/ 214606 h 2087856"/>
                    <a:gd name="connsiteX3" fmla="*/ 849722 w 3049543"/>
                    <a:gd name="connsiteY3" fmla="*/ 2087856 h 2087856"/>
                    <a:gd name="connsiteX0" fmla="*/ 849722 w 3049543"/>
                    <a:gd name="connsiteY0" fmla="*/ 2222476 h 2222476"/>
                    <a:gd name="connsiteX1" fmla="*/ 3049543 w 3049543"/>
                    <a:gd name="connsiteY1" fmla="*/ 228576 h 2222476"/>
                    <a:gd name="connsiteX2" fmla="*/ 159386 w 3049543"/>
                    <a:gd name="connsiteY2" fmla="*/ 349226 h 2222476"/>
                    <a:gd name="connsiteX3" fmla="*/ 849722 w 3049543"/>
                    <a:gd name="connsiteY3" fmla="*/ 2222476 h 2222476"/>
                    <a:gd name="connsiteX0" fmla="*/ 457570 w 3179905"/>
                    <a:gd name="connsiteY0" fmla="*/ 2425676 h 2425676"/>
                    <a:gd name="connsiteX1" fmla="*/ 3179905 w 3179905"/>
                    <a:gd name="connsiteY1" fmla="*/ 228576 h 2425676"/>
                    <a:gd name="connsiteX2" fmla="*/ 289748 w 3179905"/>
                    <a:gd name="connsiteY2" fmla="*/ 349226 h 2425676"/>
                    <a:gd name="connsiteX3" fmla="*/ 457570 w 3179905"/>
                    <a:gd name="connsiteY3" fmla="*/ 2425676 h 2425676"/>
                    <a:gd name="connsiteX0" fmla="*/ 457570 w 3179905"/>
                    <a:gd name="connsiteY0" fmla="*/ 2425676 h 2425676"/>
                    <a:gd name="connsiteX1" fmla="*/ 3179905 w 3179905"/>
                    <a:gd name="connsiteY1" fmla="*/ 228576 h 2425676"/>
                    <a:gd name="connsiteX2" fmla="*/ 289748 w 3179905"/>
                    <a:gd name="connsiteY2" fmla="*/ 349226 h 2425676"/>
                    <a:gd name="connsiteX3" fmla="*/ 457570 w 3179905"/>
                    <a:gd name="connsiteY3" fmla="*/ 2425676 h 2425676"/>
                    <a:gd name="connsiteX0" fmla="*/ 250838 w 2973173"/>
                    <a:gd name="connsiteY0" fmla="*/ 2324586 h 2324586"/>
                    <a:gd name="connsiteX1" fmla="*/ 2973173 w 2973173"/>
                    <a:gd name="connsiteY1" fmla="*/ 127486 h 2324586"/>
                    <a:gd name="connsiteX2" fmla="*/ 561988 w 2973173"/>
                    <a:gd name="connsiteY2" fmla="*/ 552936 h 2324586"/>
                    <a:gd name="connsiteX3" fmla="*/ 250838 w 2973173"/>
                    <a:gd name="connsiteY3" fmla="*/ 2324586 h 2324586"/>
                    <a:gd name="connsiteX0" fmla="*/ 250838 w 2973173"/>
                    <a:gd name="connsiteY0" fmla="*/ 2324586 h 2324586"/>
                    <a:gd name="connsiteX1" fmla="*/ 2973173 w 2973173"/>
                    <a:gd name="connsiteY1" fmla="*/ 127486 h 2324586"/>
                    <a:gd name="connsiteX2" fmla="*/ 561988 w 2973173"/>
                    <a:gd name="connsiteY2" fmla="*/ 552936 h 2324586"/>
                    <a:gd name="connsiteX3" fmla="*/ 250838 w 2973173"/>
                    <a:gd name="connsiteY3" fmla="*/ 2324586 h 2324586"/>
                    <a:gd name="connsiteX0" fmla="*/ 250838 w 2973173"/>
                    <a:gd name="connsiteY0" fmla="*/ 2324586 h 2324586"/>
                    <a:gd name="connsiteX1" fmla="*/ 2973173 w 2973173"/>
                    <a:gd name="connsiteY1" fmla="*/ 127486 h 2324586"/>
                    <a:gd name="connsiteX2" fmla="*/ 561988 w 2973173"/>
                    <a:gd name="connsiteY2" fmla="*/ 552936 h 2324586"/>
                    <a:gd name="connsiteX3" fmla="*/ 250838 w 2973173"/>
                    <a:gd name="connsiteY3" fmla="*/ 2324586 h 2324586"/>
                    <a:gd name="connsiteX0" fmla="*/ 250838 w 2973173"/>
                    <a:gd name="connsiteY0" fmla="*/ 2324586 h 2324586"/>
                    <a:gd name="connsiteX1" fmla="*/ 2973173 w 2973173"/>
                    <a:gd name="connsiteY1" fmla="*/ 127486 h 2324586"/>
                    <a:gd name="connsiteX2" fmla="*/ 561988 w 2973173"/>
                    <a:gd name="connsiteY2" fmla="*/ 552936 h 2324586"/>
                    <a:gd name="connsiteX3" fmla="*/ 250838 w 2973173"/>
                    <a:gd name="connsiteY3" fmla="*/ 2324586 h 23245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973173" h="2324586">
                      <a:moveTo>
                        <a:pt x="250838" y="2324586"/>
                      </a:moveTo>
                      <a:cubicBezTo>
                        <a:pt x="-223597" y="1061844"/>
                        <a:pt x="764280" y="-146471"/>
                        <a:pt x="2973173" y="127486"/>
                      </a:cubicBezTo>
                      <a:cubicBezTo>
                        <a:pt x="2183959" y="-166127"/>
                        <a:pt x="1162516" y="77292"/>
                        <a:pt x="561988" y="552936"/>
                      </a:cubicBezTo>
                      <a:cubicBezTo>
                        <a:pt x="100252" y="1007414"/>
                        <a:pt x="-263512" y="1695936"/>
                        <a:pt x="250838" y="2324586"/>
                      </a:cubicBezTo>
                      <a:close/>
                    </a:path>
                  </a:pathLst>
                </a:custGeom>
                <a:solidFill>
                  <a:schemeClr val="accent3">
                    <a:lumMod val="50000"/>
                  </a:schemeClr>
                </a:solidFill>
                <a:ln>
                  <a:noFill/>
                </a:ln>
                <a:effectLst/>
                <a:scene3d>
                  <a:camera prst="orthographicFront"/>
                  <a:lightRig rig="threePt" dir="t">
                    <a:rot lat="0" lon="0" rev="3600000"/>
                  </a:lightRig>
                </a:scene3d>
                <a:sp3d prstMaterial="metal">
                  <a:bevelT w="234950" h="381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>
                    <a:solidFill>
                      <a:schemeClr val="lt1"/>
                    </a:solidFill>
                  </a:endParaRPr>
                </a:p>
              </p:txBody>
            </p:sp>
          </p:grpSp>
          <p:sp>
            <p:nvSpPr>
              <p:cNvPr id="15" name="Полилиния 14"/>
              <p:cNvSpPr/>
              <p:nvPr/>
            </p:nvSpPr>
            <p:spPr>
              <a:xfrm rot="7992440" flipV="1">
                <a:off x="-100822" y="4987126"/>
                <a:ext cx="4907839" cy="2845755"/>
              </a:xfrm>
              <a:custGeom>
                <a:avLst/>
                <a:gdLst>
                  <a:gd name="connsiteX0" fmla="*/ 0 w 1009650"/>
                  <a:gd name="connsiteY0" fmla="*/ 857250 h 857250"/>
                  <a:gd name="connsiteX1" fmla="*/ 1009650 w 1009650"/>
                  <a:gd name="connsiteY1" fmla="*/ 285750 h 857250"/>
                  <a:gd name="connsiteX2" fmla="*/ 209550 w 1009650"/>
                  <a:gd name="connsiteY2" fmla="*/ 0 h 857250"/>
                  <a:gd name="connsiteX0" fmla="*/ 0 w 1009650"/>
                  <a:gd name="connsiteY0" fmla="*/ 857250 h 857250"/>
                  <a:gd name="connsiteX1" fmla="*/ 1009650 w 1009650"/>
                  <a:gd name="connsiteY1" fmla="*/ 285750 h 857250"/>
                  <a:gd name="connsiteX2" fmla="*/ 209550 w 1009650"/>
                  <a:gd name="connsiteY2" fmla="*/ 0 h 857250"/>
                  <a:gd name="connsiteX3" fmla="*/ 0 w 1009650"/>
                  <a:gd name="connsiteY3" fmla="*/ 857250 h 857250"/>
                  <a:gd name="connsiteX0" fmla="*/ 195726 w 1205376"/>
                  <a:gd name="connsiteY0" fmla="*/ 857250 h 857250"/>
                  <a:gd name="connsiteX1" fmla="*/ 1205376 w 1205376"/>
                  <a:gd name="connsiteY1" fmla="*/ 285750 h 857250"/>
                  <a:gd name="connsiteX2" fmla="*/ 405276 w 1205376"/>
                  <a:gd name="connsiteY2" fmla="*/ 0 h 857250"/>
                  <a:gd name="connsiteX3" fmla="*/ 195726 w 1205376"/>
                  <a:gd name="connsiteY3" fmla="*/ 857250 h 857250"/>
                  <a:gd name="connsiteX0" fmla="*/ 195726 w 1205376"/>
                  <a:gd name="connsiteY0" fmla="*/ 857250 h 857250"/>
                  <a:gd name="connsiteX1" fmla="*/ 1205376 w 1205376"/>
                  <a:gd name="connsiteY1" fmla="*/ 285750 h 857250"/>
                  <a:gd name="connsiteX2" fmla="*/ 405276 w 1205376"/>
                  <a:gd name="connsiteY2" fmla="*/ 0 h 857250"/>
                  <a:gd name="connsiteX3" fmla="*/ 195726 w 1205376"/>
                  <a:gd name="connsiteY3" fmla="*/ 857250 h 857250"/>
                  <a:gd name="connsiteX0" fmla="*/ 258839 w 1268489"/>
                  <a:gd name="connsiteY0" fmla="*/ 870320 h 870320"/>
                  <a:gd name="connsiteX1" fmla="*/ 1268489 w 1268489"/>
                  <a:gd name="connsiteY1" fmla="*/ 298820 h 870320"/>
                  <a:gd name="connsiteX2" fmla="*/ 468389 w 1268489"/>
                  <a:gd name="connsiteY2" fmla="*/ 13070 h 870320"/>
                  <a:gd name="connsiteX3" fmla="*/ 258839 w 1268489"/>
                  <a:gd name="connsiteY3" fmla="*/ 870320 h 870320"/>
                  <a:gd name="connsiteX0" fmla="*/ 258839 w 2197403"/>
                  <a:gd name="connsiteY0" fmla="*/ 2197100 h 2197100"/>
                  <a:gd name="connsiteX1" fmla="*/ 2197403 w 2197403"/>
                  <a:gd name="connsiteY1" fmla="*/ 0 h 2197100"/>
                  <a:gd name="connsiteX2" fmla="*/ 468389 w 2197403"/>
                  <a:gd name="connsiteY2" fmla="*/ 1339850 h 2197100"/>
                  <a:gd name="connsiteX3" fmla="*/ 258839 w 2197403"/>
                  <a:gd name="connsiteY3" fmla="*/ 2197100 h 2197100"/>
                  <a:gd name="connsiteX0" fmla="*/ 504279 w 2442843"/>
                  <a:gd name="connsiteY0" fmla="*/ 2197100 h 2197100"/>
                  <a:gd name="connsiteX1" fmla="*/ 2442843 w 2442843"/>
                  <a:gd name="connsiteY1" fmla="*/ 0 h 2197100"/>
                  <a:gd name="connsiteX2" fmla="*/ 205829 w 2442843"/>
                  <a:gd name="connsiteY2" fmla="*/ 381907 h 2197100"/>
                  <a:gd name="connsiteX3" fmla="*/ 504279 w 2442843"/>
                  <a:gd name="connsiteY3" fmla="*/ 2197100 h 2197100"/>
                  <a:gd name="connsiteX0" fmla="*/ 504279 w 2442843"/>
                  <a:gd name="connsiteY0" fmla="*/ 2197100 h 2197100"/>
                  <a:gd name="connsiteX1" fmla="*/ 2442843 w 2442843"/>
                  <a:gd name="connsiteY1" fmla="*/ 0 h 2197100"/>
                  <a:gd name="connsiteX2" fmla="*/ 205829 w 2442843"/>
                  <a:gd name="connsiteY2" fmla="*/ 381907 h 2197100"/>
                  <a:gd name="connsiteX3" fmla="*/ 504279 w 2442843"/>
                  <a:gd name="connsiteY3" fmla="*/ 2197100 h 2197100"/>
                  <a:gd name="connsiteX0" fmla="*/ 542621 w 2481185"/>
                  <a:gd name="connsiteY0" fmla="*/ 2197100 h 2197100"/>
                  <a:gd name="connsiteX1" fmla="*/ 2481185 w 2481185"/>
                  <a:gd name="connsiteY1" fmla="*/ 0 h 2197100"/>
                  <a:gd name="connsiteX2" fmla="*/ 244171 w 2481185"/>
                  <a:gd name="connsiteY2" fmla="*/ 381907 h 2197100"/>
                  <a:gd name="connsiteX3" fmla="*/ 542621 w 2481185"/>
                  <a:gd name="connsiteY3" fmla="*/ 2197100 h 2197100"/>
                  <a:gd name="connsiteX0" fmla="*/ 542621 w 2742442"/>
                  <a:gd name="connsiteY0" fmla="*/ 2047245 h 2047245"/>
                  <a:gd name="connsiteX1" fmla="*/ 2742442 w 2742442"/>
                  <a:gd name="connsiteY1" fmla="*/ 53345 h 2047245"/>
                  <a:gd name="connsiteX2" fmla="*/ 244171 w 2742442"/>
                  <a:gd name="connsiteY2" fmla="*/ 232052 h 2047245"/>
                  <a:gd name="connsiteX3" fmla="*/ 542621 w 2742442"/>
                  <a:gd name="connsiteY3" fmla="*/ 2047245 h 2047245"/>
                  <a:gd name="connsiteX0" fmla="*/ 542621 w 2742442"/>
                  <a:gd name="connsiteY0" fmla="*/ 2047245 h 2047245"/>
                  <a:gd name="connsiteX1" fmla="*/ 2742442 w 2742442"/>
                  <a:gd name="connsiteY1" fmla="*/ 53345 h 2047245"/>
                  <a:gd name="connsiteX2" fmla="*/ 244171 w 2742442"/>
                  <a:gd name="connsiteY2" fmla="*/ 232052 h 2047245"/>
                  <a:gd name="connsiteX3" fmla="*/ 542621 w 2742442"/>
                  <a:gd name="connsiteY3" fmla="*/ 2047245 h 2047245"/>
                  <a:gd name="connsiteX0" fmla="*/ 849722 w 3049543"/>
                  <a:gd name="connsiteY0" fmla="*/ 2087856 h 2087856"/>
                  <a:gd name="connsiteX1" fmla="*/ 3049543 w 3049543"/>
                  <a:gd name="connsiteY1" fmla="*/ 93956 h 2087856"/>
                  <a:gd name="connsiteX2" fmla="*/ 159386 w 3049543"/>
                  <a:gd name="connsiteY2" fmla="*/ 214606 h 2087856"/>
                  <a:gd name="connsiteX3" fmla="*/ 849722 w 3049543"/>
                  <a:gd name="connsiteY3" fmla="*/ 2087856 h 2087856"/>
                  <a:gd name="connsiteX0" fmla="*/ 849722 w 3049543"/>
                  <a:gd name="connsiteY0" fmla="*/ 2222476 h 2222476"/>
                  <a:gd name="connsiteX1" fmla="*/ 3049543 w 3049543"/>
                  <a:gd name="connsiteY1" fmla="*/ 228576 h 2222476"/>
                  <a:gd name="connsiteX2" fmla="*/ 159386 w 3049543"/>
                  <a:gd name="connsiteY2" fmla="*/ 349226 h 2222476"/>
                  <a:gd name="connsiteX3" fmla="*/ 849722 w 3049543"/>
                  <a:gd name="connsiteY3" fmla="*/ 2222476 h 2222476"/>
                  <a:gd name="connsiteX0" fmla="*/ 457570 w 3179905"/>
                  <a:gd name="connsiteY0" fmla="*/ 2425676 h 2425676"/>
                  <a:gd name="connsiteX1" fmla="*/ 3179905 w 3179905"/>
                  <a:gd name="connsiteY1" fmla="*/ 228576 h 2425676"/>
                  <a:gd name="connsiteX2" fmla="*/ 289748 w 3179905"/>
                  <a:gd name="connsiteY2" fmla="*/ 349226 h 2425676"/>
                  <a:gd name="connsiteX3" fmla="*/ 457570 w 3179905"/>
                  <a:gd name="connsiteY3" fmla="*/ 2425676 h 2425676"/>
                  <a:gd name="connsiteX0" fmla="*/ 457570 w 3179905"/>
                  <a:gd name="connsiteY0" fmla="*/ 2425676 h 2425676"/>
                  <a:gd name="connsiteX1" fmla="*/ 3179905 w 3179905"/>
                  <a:gd name="connsiteY1" fmla="*/ 228576 h 2425676"/>
                  <a:gd name="connsiteX2" fmla="*/ 289748 w 3179905"/>
                  <a:gd name="connsiteY2" fmla="*/ 349226 h 2425676"/>
                  <a:gd name="connsiteX3" fmla="*/ 457570 w 3179905"/>
                  <a:gd name="connsiteY3" fmla="*/ 2425676 h 2425676"/>
                  <a:gd name="connsiteX0" fmla="*/ 250838 w 2973173"/>
                  <a:gd name="connsiteY0" fmla="*/ 2324586 h 2324586"/>
                  <a:gd name="connsiteX1" fmla="*/ 2973173 w 2973173"/>
                  <a:gd name="connsiteY1" fmla="*/ 127486 h 2324586"/>
                  <a:gd name="connsiteX2" fmla="*/ 561988 w 2973173"/>
                  <a:gd name="connsiteY2" fmla="*/ 552936 h 2324586"/>
                  <a:gd name="connsiteX3" fmla="*/ 250838 w 2973173"/>
                  <a:gd name="connsiteY3" fmla="*/ 2324586 h 2324586"/>
                  <a:gd name="connsiteX0" fmla="*/ 250838 w 2973173"/>
                  <a:gd name="connsiteY0" fmla="*/ 2324586 h 2324586"/>
                  <a:gd name="connsiteX1" fmla="*/ 2973173 w 2973173"/>
                  <a:gd name="connsiteY1" fmla="*/ 127486 h 2324586"/>
                  <a:gd name="connsiteX2" fmla="*/ 561988 w 2973173"/>
                  <a:gd name="connsiteY2" fmla="*/ 552936 h 2324586"/>
                  <a:gd name="connsiteX3" fmla="*/ 250838 w 2973173"/>
                  <a:gd name="connsiteY3" fmla="*/ 2324586 h 2324586"/>
                  <a:gd name="connsiteX0" fmla="*/ 250838 w 2973173"/>
                  <a:gd name="connsiteY0" fmla="*/ 2324586 h 2324586"/>
                  <a:gd name="connsiteX1" fmla="*/ 2973173 w 2973173"/>
                  <a:gd name="connsiteY1" fmla="*/ 127486 h 2324586"/>
                  <a:gd name="connsiteX2" fmla="*/ 561988 w 2973173"/>
                  <a:gd name="connsiteY2" fmla="*/ 552936 h 2324586"/>
                  <a:gd name="connsiteX3" fmla="*/ 250838 w 2973173"/>
                  <a:gd name="connsiteY3" fmla="*/ 2324586 h 2324586"/>
                  <a:gd name="connsiteX0" fmla="*/ 250838 w 2973173"/>
                  <a:gd name="connsiteY0" fmla="*/ 2324586 h 2324586"/>
                  <a:gd name="connsiteX1" fmla="*/ 2973173 w 2973173"/>
                  <a:gd name="connsiteY1" fmla="*/ 127486 h 2324586"/>
                  <a:gd name="connsiteX2" fmla="*/ 561988 w 2973173"/>
                  <a:gd name="connsiteY2" fmla="*/ 552936 h 2324586"/>
                  <a:gd name="connsiteX3" fmla="*/ 250838 w 2973173"/>
                  <a:gd name="connsiteY3" fmla="*/ 2324586 h 2324586"/>
                  <a:gd name="connsiteX0" fmla="*/ 250838 w 2973173"/>
                  <a:gd name="connsiteY0" fmla="*/ 2324586 h 2324586"/>
                  <a:gd name="connsiteX1" fmla="*/ 2973173 w 2973173"/>
                  <a:gd name="connsiteY1" fmla="*/ 127486 h 2324586"/>
                  <a:gd name="connsiteX2" fmla="*/ 561988 w 2973173"/>
                  <a:gd name="connsiteY2" fmla="*/ 552936 h 2324586"/>
                  <a:gd name="connsiteX3" fmla="*/ 250838 w 2973173"/>
                  <a:gd name="connsiteY3" fmla="*/ 2324586 h 23245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973173" h="2324586">
                    <a:moveTo>
                      <a:pt x="250838" y="2324586"/>
                    </a:moveTo>
                    <a:cubicBezTo>
                      <a:pt x="237998" y="899249"/>
                      <a:pt x="764280" y="-146471"/>
                      <a:pt x="2973173" y="127486"/>
                    </a:cubicBezTo>
                    <a:cubicBezTo>
                      <a:pt x="2183959" y="-166127"/>
                      <a:pt x="1162516" y="77292"/>
                      <a:pt x="561988" y="552936"/>
                    </a:cubicBezTo>
                    <a:cubicBezTo>
                      <a:pt x="100252" y="1007414"/>
                      <a:pt x="-263512" y="1695936"/>
                      <a:pt x="250838" y="2324586"/>
                    </a:cubicBezTo>
                    <a:close/>
                  </a:path>
                </a:pathLst>
              </a:custGeom>
              <a:solidFill>
                <a:schemeClr val="accent3">
                  <a:lumMod val="50000"/>
                </a:schemeClr>
              </a:solidFill>
              <a:ln>
                <a:noFill/>
              </a:ln>
              <a:effectLst/>
              <a:scene3d>
                <a:camera prst="orthographicFront"/>
                <a:lightRig rig="threePt" dir="t">
                  <a:rot lat="0" lon="0" rev="3600000"/>
                </a:lightRig>
              </a:scene3d>
              <a:sp3d prstMaterial="metal">
                <a:bevelT w="23495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schemeClr val="lt1"/>
                  </a:solidFill>
                </a:endParaRPr>
              </a:p>
            </p:txBody>
          </p:sp>
        </p:grp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133" y="44624"/>
            <a:ext cx="6060035" cy="1224136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ru-RU" b="1" cap="none" spc="300">
                <a:ln w="11430" cmpd="sng">
                  <a:noFill/>
                  <a:prstDash val="solid"/>
                  <a:miter lim="800000"/>
                </a:ln>
                <a:solidFill>
                  <a:schemeClr val="bg1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defRPr>
            </a:lvl1pPr>
          </a:lstStyle>
          <a:p>
            <a:pPr lvl="0"/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90948" y="2231840"/>
            <a:ext cx="8229600" cy="4234233"/>
          </a:xfrm>
          <a:solidFill>
            <a:schemeClr val="bg1">
              <a:alpha val="69000"/>
            </a:schemeClr>
          </a:solidFill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grpSp>
        <p:nvGrpSpPr>
          <p:cNvPr id="27" name="Группа 26"/>
          <p:cNvGrpSpPr/>
          <p:nvPr userDrawn="1"/>
        </p:nvGrpSpPr>
        <p:grpSpPr>
          <a:xfrm rot="7987570">
            <a:off x="2709199" y="6420659"/>
            <a:ext cx="307901" cy="450659"/>
            <a:chOff x="2857488" y="4883951"/>
            <a:chExt cx="571504" cy="903297"/>
          </a:xfrm>
        </p:grpSpPr>
        <p:sp>
          <p:nvSpPr>
            <p:cNvPr id="28" name="Овал 27"/>
            <p:cNvSpPr/>
            <p:nvPr/>
          </p:nvSpPr>
          <p:spPr>
            <a:xfrm>
              <a:off x="3000364" y="4929198"/>
              <a:ext cx="285752" cy="14287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9" name="Овал 28">
              <a:hlinkClick r:id="" action="ppaction://hlinkshowjump?jump=nextslide"/>
            </p:cNvPr>
            <p:cNvSpPr/>
            <p:nvPr/>
          </p:nvSpPr>
          <p:spPr>
            <a:xfrm>
              <a:off x="2857488" y="5000636"/>
              <a:ext cx="571504" cy="785818"/>
            </a:xfrm>
            <a:prstGeom prst="ellipse">
              <a:avLst/>
            </a:prstGeom>
            <a:solidFill>
              <a:schemeClr val="accent5">
                <a:lumMod val="75000"/>
              </a:schemeClr>
            </a:solidFill>
            <a:ln w="6350">
              <a:solidFill>
                <a:schemeClr val="tx1"/>
              </a:solidFill>
            </a:ln>
            <a:scene3d>
              <a:camera prst="orthographicFront"/>
              <a:lightRig rig="threePt" dir="t"/>
            </a:scene3d>
            <a:sp3d prstMaterial="plastic">
              <a:bevelT w="260350" h="127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30" name="Прямая соединительная линия 29"/>
            <p:cNvCxnSpPr>
              <a:stCxn id="29" idx="0"/>
              <a:endCxn id="29" idx="4"/>
            </p:cNvCxnSpPr>
            <p:nvPr/>
          </p:nvCxnSpPr>
          <p:spPr>
            <a:xfrm rot="16200000" flipH="1">
              <a:off x="2750331" y="5393545"/>
              <a:ext cx="785818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Овал 30"/>
            <p:cNvSpPr/>
            <p:nvPr/>
          </p:nvSpPr>
          <p:spPr>
            <a:xfrm>
              <a:off x="3069421" y="4883951"/>
              <a:ext cx="142876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2" name="Овал 31"/>
            <p:cNvSpPr/>
            <p:nvPr/>
          </p:nvSpPr>
          <p:spPr>
            <a:xfrm>
              <a:off x="3000364" y="5143512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3" name="Овал 32"/>
            <p:cNvSpPr/>
            <p:nvPr/>
          </p:nvSpPr>
          <p:spPr>
            <a:xfrm>
              <a:off x="2928926" y="5286388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4" name="Овал 33"/>
            <p:cNvSpPr/>
            <p:nvPr/>
          </p:nvSpPr>
          <p:spPr>
            <a:xfrm>
              <a:off x="2928926" y="5429264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5" name="Овал 34"/>
            <p:cNvSpPr/>
            <p:nvPr/>
          </p:nvSpPr>
          <p:spPr>
            <a:xfrm>
              <a:off x="3000364" y="5572140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6" name="Овал 35"/>
            <p:cNvSpPr/>
            <p:nvPr/>
          </p:nvSpPr>
          <p:spPr>
            <a:xfrm>
              <a:off x="3214678" y="5143512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7" name="Овал 36"/>
            <p:cNvSpPr/>
            <p:nvPr/>
          </p:nvSpPr>
          <p:spPr>
            <a:xfrm>
              <a:off x="3286116" y="5286388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8" name="Овал 37"/>
            <p:cNvSpPr/>
            <p:nvPr/>
          </p:nvSpPr>
          <p:spPr>
            <a:xfrm>
              <a:off x="3286116" y="5429264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9" name="Овал 38"/>
            <p:cNvSpPr/>
            <p:nvPr/>
          </p:nvSpPr>
          <p:spPr>
            <a:xfrm>
              <a:off x="3214678" y="5572140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40" name="Группа 39"/>
          <p:cNvGrpSpPr/>
          <p:nvPr userDrawn="1"/>
        </p:nvGrpSpPr>
        <p:grpSpPr>
          <a:xfrm rot="13759740">
            <a:off x="128706" y="6346842"/>
            <a:ext cx="307901" cy="450659"/>
            <a:chOff x="2857488" y="4883951"/>
            <a:chExt cx="571504" cy="903297"/>
          </a:xfrm>
        </p:grpSpPr>
        <p:sp>
          <p:nvSpPr>
            <p:cNvPr id="41" name="Овал 40"/>
            <p:cNvSpPr/>
            <p:nvPr/>
          </p:nvSpPr>
          <p:spPr>
            <a:xfrm>
              <a:off x="3000364" y="4929198"/>
              <a:ext cx="285752" cy="14287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2" name="Овал 41">
              <a:hlinkClick r:id="" action="ppaction://hlinkshowjump?jump=previousslide"/>
            </p:cNvPr>
            <p:cNvSpPr/>
            <p:nvPr/>
          </p:nvSpPr>
          <p:spPr>
            <a:xfrm>
              <a:off x="2857488" y="5000636"/>
              <a:ext cx="571504" cy="785818"/>
            </a:xfrm>
            <a:prstGeom prst="ellipse">
              <a:avLst/>
            </a:prstGeom>
            <a:solidFill>
              <a:srgbClr val="FFC000"/>
            </a:solidFill>
            <a:ln w="6350">
              <a:solidFill>
                <a:schemeClr val="tx1"/>
              </a:solidFill>
            </a:ln>
            <a:scene3d>
              <a:camera prst="orthographicFront"/>
              <a:lightRig rig="threePt" dir="t"/>
            </a:scene3d>
            <a:sp3d prstMaterial="plastic">
              <a:bevelT w="260350" h="127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43" name="Прямая соединительная линия 42"/>
            <p:cNvCxnSpPr>
              <a:stCxn id="42" idx="0"/>
              <a:endCxn id="42" idx="4"/>
            </p:cNvCxnSpPr>
            <p:nvPr/>
          </p:nvCxnSpPr>
          <p:spPr>
            <a:xfrm rot="16200000" flipH="1">
              <a:off x="2750331" y="5393545"/>
              <a:ext cx="785818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Овал 43"/>
            <p:cNvSpPr/>
            <p:nvPr/>
          </p:nvSpPr>
          <p:spPr>
            <a:xfrm>
              <a:off x="3069421" y="4883951"/>
              <a:ext cx="142876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5" name="Овал 44"/>
            <p:cNvSpPr/>
            <p:nvPr/>
          </p:nvSpPr>
          <p:spPr>
            <a:xfrm>
              <a:off x="3000364" y="5143512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6" name="Овал 45"/>
            <p:cNvSpPr/>
            <p:nvPr/>
          </p:nvSpPr>
          <p:spPr>
            <a:xfrm>
              <a:off x="2928926" y="5286388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7" name="Овал 46"/>
            <p:cNvSpPr/>
            <p:nvPr/>
          </p:nvSpPr>
          <p:spPr>
            <a:xfrm>
              <a:off x="2928926" y="5429264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8" name="Овал 47"/>
            <p:cNvSpPr/>
            <p:nvPr/>
          </p:nvSpPr>
          <p:spPr>
            <a:xfrm>
              <a:off x="3000364" y="5572140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9" name="Овал 48"/>
            <p:cNvSpPr/>
            <p:nvPr/>
          </p:nvSpPr>
          <p:spPr>
            <a:xfrm>
              <a:off x="3214678" y="5143512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0" name="Овал 49"/>
            <p:cNvSpPr/>
            <p:nvPr/>
          </p:nvSpPr>
          <p:spPr>
            <a:xfrm>
              <a:off x="3286116" y="5286388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1" name="Овал 50"/>
            <p:cNvSpPr/>
            <p:nvPr/>
          </p:nvSpPr>
          <p:spPr>
            <a:xfrm>
              <a:off x="3286116" y="5429264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2" name="Овал 51"/>
            <p:cNvSpPr/>
            <p:nvPr/>
          </p:nvSpPr>
          <p:spPr>
            <a:xfrm>
              <a:off x="3214678" y="5572140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53" name="Группа 52"/>
          <p:cNvGrpSpPr/>
          <p:nvPr userDrawn="1"/>
        </p:nvGrpSpPr>
        <p:grpSpPr>
          <a:xfrm rot="4965394">
            <a:off x="8589021" y="104103"/>
            <a:ext cx="307901" cy="450659"/>
            <a:chOff x="2857488" y="4883951"/>
            <a:chExt cx="571504" cy="903297"/>
          </a:xfrm>
        </p:grpSpPr>
        <p:sp>
          <p:nvSpPr>
            <p:cNvPr id="54" name="Овал 53"/>
            <p:cNvSpPr/>
            <p:nvPr/>
          </p:nvSpPr>
          <p:spPr>
            <a:xfrm>
              <a:off x="3000364" y="4929198"/>
              <a:ext cx="285752" cy="14287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5" name="Овал 54">
              <a:hlinkClick r:id="" action="ppaction://hlinkshowjump?jump=endshow"/>
            </p:cNvPr>
            <p:cNvSpPr/>
            <p:nvPr/>
          </p:nvSpPr>
          <p:spPr>
            <a:xfrm>
              <a:off x="2857488" y="5000636"/>
              <a:ext cx="571504" cy="785818"/>
            </a:xfrm>
            <a:prstGeom prst="ellipse">
              <a:avLst/>
            </a:prstGeom>
            <a:solidFill>
              <a:srgbClr val="A50021"/>
            </a:solidFill>
            <a:ln w="6350">
              <a:solidFill>
                <a:schemeClr val="tx1"/>
              </a:solidFill>
            </a:ln>
            <a:scene3d>
              <a:camera prst="orthographicFront"/>
              <a:lightRig rig="threePt" dir="t"/>
            </a:scene3d>
            <a:sp3d prstMaterial="plastic">
              <a:bevelT w="260350" h="127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56" name="Прямая соединительная линия 55"/>
            <p:cNvCxnSpPr>
              <a:stCxn id="55" idx="0"/>
              <a:endCxn id="55" idx="4"/>
            </p:cNvCxnSpPr>
            <p:nvPr/>
          </p:nvCxnSpPr>
          <p:spPr>
            <a:xfrm rot="16200000" flipH="1">
              <a:off x="2750331" y="5393545"/>
              <a:ext cx="785818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7" name="Овал 56"/>
            <p:cNvSpPr/>
            <p:nvPr/>
          </p:nvSpPr>
          <p:spPr>
            <a:xfrm>
              <a:off x="3069421" y="4883951"/>
              <a:ext cx="142876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8" name="Овал 57"/>
            <p:cNvSpPr/>
            <p:nvPr/>
          </p:nvSpPr>
          <p:spPr>
            <a:xfrm>
              <a:off x="3000364" y="5143512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9" name="Овал 58"/>
            <p:cNvSpPr/>
            <p:nvPr/>
          </p:nvSpPr>
          <p:spPr>
            <a:xfrm>
              <a:off x="2928926" y="5286388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0" name="Овал 59"/>
            <p:cNvSpPr/>
            <p:nvPr/>
          </p:nvSpPr>
          <p:spPr>
            <a:xfrm>
              <a:off x="2928926" y="5429264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1" name="Овал 60"/>
            <p:cNvSpPr/>
            <p:nvPr/>
          </p:nvSpPr>
          <p:spPr>
            <a:xfrm>
              <a:off x="3000364" y="5572140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2" name="Овал 61"/>
            <p:cNvSpPr/>
            <p:nvPr/>
          </p:nvSpPr>
          <p:spPr>
            <a:xfrm>
              <a:off x="3214678" y="5143512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3" name="Овал 62"/>
            <p:cNvSpPr/>
            <p:nvPr/>
          </p:nvSpPr>
          <p:spPr>
            <a:xfrm>
              <a:off x="3286116" y="5286388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4" name="Овал 63"/>
            <p:cNvSpPr/>
            <p:nvPr/>
          </p:nvSpPr>
          <p:spPr>
            <a:xfrm>
              <a:off x="3286116" y="5429264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5" name="Овал 64"/>
            <p:cNvSpPr/>
            <p:nvPr/>
          </p:nvSpPr>
          <p:spPr>
            <a:xfrm>
              <a:off x="3214678" y="5572140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3140962455"/>
      </p:ext>
    </p:extLst>
  </p:cSld>
  <p:clrMapOvr>
    <a:masterClrMapping/>
  </p:clrMapOvr>
  <p:transition spd="slow"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Группа 6"/>
          <p:cNvGrpSpPr/>
          <p:nvPr userDrawn="1"/>
        </p:nvGrpSpPr>
        <p:grpSpPr>
          <a:xfrm>
            <a:off x="-89897" y="-27384"/>
            <a:ext cx="9298389" cy="8086773"/>
            <a:chOff x="-89897" y="0"/>
            <a:chExt cx="9298389" cy="8086773"/>
          </a:xfrm>
        </p:grpSpPr>
        <p:sp>
          <p:nvSpPr>
            <p:cNvPr id="8" name="Полилиния 7"/>
            <p:cNvSpPr/>
            <p:nvPr/>
          </p:nvSpPr>
          <p:spPr>
            <a:xfrm flipV="1">
              <a:off x="-36512" y="4592248"/>
              <a:ext cx="9245004" cy="2381122"/>
            </a:xfrm>
            <a:custGeom>
              <a:avLst/>
              <a:gdLst>
                <a:gd name="connsiteX0" fmla="*/ 0 w 9144000"/>
                <a:gd name="connsiteY0" fmla="*/ 1579418 h 2161309"/>
                <a:gd name="connsiteX1" fmla="*/ 10391 w 9144000"/>
                <a:gd name="connsiteY1" fmla="*/ 1194954 h 2161309"/>
                <a:gd name="connsiteX2" fmla="*/ 9144000 w 9144000"/>
                <a:gd name="connsiteY2" fmla="*/ 0 h 2161309"/>
                <a:gd name="connsiteX3" fmla="*/ 9133609 w 9144000"/>
                <a:gd name="connsiteY3" fmla="*/ 550718 h 2161309"/>
                <a:gd name="connsiteX4" fmla="*/ 3564082 w 9144000"/>
                <a:gd name="connsiteY4" fmla="*/ 2161309 h 2161309"/>
                <a:gd name="connsiteX5" fmla="*/ 0 w 9144000"/>
                <a:gd name="connsiteY5" fmla="*/ 1579418 h 2161309"/>
                <a:gd name="connsiteX0" fmla="*/ 0 w 9144000"/>
                <a:gd name="connsiteY0" fmla="*/ 1579418 h 2161309"/>
                <a:gd name="connsiteX1" fmla="*/ 10391 w 9144000"/>
                <a:gd name="connsiteY1" fmla="*/ 1194954 h 2161309"/>
                <a:gd name="connsiteX2" fmla="*/ 9144000 w 9144000"/>
                <a:gd name="connsiteY2" fmla="*/ 0 h 2161309"/>
                <a:gd name="connsiteX3" fmla="*/ 9133609 w 9144000"/>
                <a:gd name="connsiteY3" fmla="*/ 550718 h 2161309"/>
                <a:gd name="connsiteX4" fmla="*/ 3564082 w 9144000"/>
                <a:gd name="connsiteY4" fmla="*/ 2161309 h 2161309"/>
                <a:gd name="connsiteX5" fmla="*/ 0 w 9144000"/>
                <a:gd name="connsiteY5" fmla="*/ 1579418 h 2161309"/>
                <a:gd name="connsiteX0" fmla="*/ 0 w 9144000"/>
                <a:gd name="connsiteY0" fmla="*/ 1579418 h 2161845"/>
                <a:gd name="connsiteX1" fmla="*/ 10391 w 9144000"/>
                <a:gd name="connsiteY1" fmla="*/ 1194954 h 2161845"/>
                <a:gd name="connsiteX2" fmla="*/ 9144000 w 9144000"/>
                <a:gd name="connsiteY2" fmla="*/ 0 h 2161845"/>
                <a:gd name="connsiteX3" fmla="*/ 9133609 w 9144000"/>
                <a:gd name="connsiteY3" fmla="*/ 550718 h 2161845"/>
                <a:gd name="connsiteX4" fmla="*/ 3564082 w 9144000"/>
                <a:gd name="connsiteY4" fmla="*/ 2161309 h 2161845"/>
                <a:gd name="connsiteX5" fmla="*/ 0 w 9144000"/>
                <a:gd name="connsiteY5" fmla="*/ 1579418 h 2161845"/>
                <a:gd name="connsiteX0" fmla="*/ 0 w 9144000"/>
                <a:gd name="connsiteY0" fmla="*/ 1579418 h 2161845"/>
                <a:gd name="connsiteX1" fmla="*/ 10391 w 9144000"/>
                <a:gd name="connsiteY1" fmla="*/ 1194954 h 2161845"/>
                <a:gd name="connsiteX2" fmla="*/ 9144000 w 9144000"/>
                <a:gd name="connsiteY2" fmla="*/ 0 h 2161845"/>
                <a:gd name="connsiteX3" fmla="*/ 9133609 w 9144000"/>
                <a:gd name="connsiteY3" fmla="*/ 550718 h 2161845"/>
                <a:gd name="connsiteX4" fmla="*/ 3564082 w 9144000"/>
                <a:gd name="connsiteY4" fmla="*/ 2161309 h 2161845"/>
                <a:gd name="connsiteX5" fmla="*/ 0 w 9144000"/>
                <a:gd name="connsiteY5" fmla="*/ 1579418 h 2161845"/>
                <a:gd name="connsiteX0" fmla="*/ 0 w 9144000"/>
                <a:gd name="connsiteY0" fmla="*/ 1579418 h 2161845"/>
                <a:gd name="connsiteX1" fmla="*/ 10391 w 9144000"/>
                <a:gd name="connsiteY1" fmla="*/ 1194954 h 2161845"/>
                <a:gd name="connsiteX2" fmla="*/ 9144000 w 9144000"/>
                <a:gd name="connsiteY2" fmla="*/ 0 h 2161845"/>
                <a:gd name="connsiteX3" fmla="*/ 9133609 w 9144000"/>
                <a:gd name="connsiteY3" fmla="*/ 550718 h 2161845"/>
                <a:gd name="connsiteX4" fmla="*/ 3564082 w 9144000"/>
                <a:gd name="connsiteY4" fmla="*/ 2161309 h 2161845"/>
                <a:gd name="connsiteX5" fmla="*/ 0 w 9144000"/>
                <a:gd name="connsiteY5" fmla="*/ 1579418 h 2161845"/>
                <a:gd name="connsiteX0" fmla="*/ 0 w 9144000"/>
                <a:gd name="connsiteY0" fmla="*/ 1579418 h 2276079"/>
                <a:gd name="connsiteX1" fmla="*/ 10391 w 9144000"/>
                <a:gd name="connsiteY1" fmla="*/ 1194954 h 2276079"/>
                <a:gd name="connsiteX2" fmla="*/ 9144000 w 9144000"/>
                <a:gd name="connsiteY2" fmla="*/ 0 h 2276079"/>
                <a:gd name="connsiteX3" fmla="*/ 9133609 w 9144000"/>
                <a:gd name="connsiteY3" fmla="*/ 550718 h 2276079"/>
                <a:gd name="connsiteX4" fmla="*/ 3574473 w 9144000"/>
                <a:gd name="connsiteY4" fmla="*/ 2275609 h 2276079"/>
                <a:gd name="connsiteX5" fmla="*/ 0 w 9144000"/>
                <a:gd name="connsiteY5" fmla="*/ 1579418 h 2276079"/>
                <a:gd name="connsiteX0" fmla="*/ 0 w 9144000"/>
                <a:gd name="connsiteY0" fmla="*/ 1579418 h 2234538"/>
                <a:gd name="connsiteX1" fmla="*/ 10391 w 9144000"/>
                <a:gd name="connsiteY1" fmla="*/ 1194954 h 2234538"/>
                <a:gd name="connsiteX2" fmla="*/ 9144000 w 9144000"/>
                <a:gd name="connsiteY2" fmla="*/ 0 h 2234538"/>
                <a:gd name="connsiteX3" fmla="*/ 9133609 w 9144000"/>
                <a:gd name="connsiteY3" fmla="*/ 550718 h 2234538"/>
                <a:gd name="connsiteX4" fmla="*/ 3418609 w 9144000"/>
                <a:gd name="connsiteY4" fmla="*/ 2234046 h 2234538"/>
                <a:gd name="connsiteX5" fmla="*/ 0 w 9144000"/>
                <a:gd name="connsiteY5" fmla="*/ 1579418 h 22345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144000" h="2234538">
                  <a:moveTo>
                    <a:pt x="0" y="1579418"/>
                  </a:moveTo>
                  <a:lnTo>
                    <a:pt x="10391" y="1194954"/>
                  </a:lnTo>
                  <a:lnTo>
                    <a:pt x="9144000" y="0"/>
                  </a:lnTo>
                  <a:lnTo>
                    <a:pt x="9133609" y="550718"/>
                  </a:lnTo>
                  <a:cubicBezTo>
                    <a:pt x="6591300" y="651164"/>
                    <a:pt x="5534890" y="1998518"/>
                    <a:pt x="3418609" y="2234046"/>
                  </a:cubicBezTo>
                  <a:cubicBezTo>
                    <a:pt x="1929246" y="2258291"/>
                    <a:pt x="543790" y="1378528"/>
                    <a:pt x="0" y="1579418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ffectLst>
              <a:outerShdw blurRad="165100" dist="127000" algn="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>
                <a:rot lat="0" lon="0" rev="4200000"/>
              </a:lightRig>
            </a:scene3d>
            <a:sp3d prstMaterial="metal">
              <a:bevelT w="2349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" name="Полилиния 8"/>
            <p:cNvSpPr/>
            <p:nvPr/>
          </p:nvSpPr>
          <p:spPr>
            <a:xfrm rot="15296644" flipV="1">
              <a:off x="2494221" y="1711164"/>
              <a:ext cx="3791491" cy="8959727"/>
            </a:xfrm>
            <a:custGeom>
              <a:avLst/>
              <a:gdLst>
                <a:gd name="connsiteX0" fmla="*/ 1101437 w 1101437"/>
                <a:gd name="connsiteY0" fmla="*/ 10391 h 6889173"/>
                <a:gd name="connsiteX1" fmla="*/ 1007918 w 1101437"/>
                <a:gd name="connsiteY1" fmla="*/ 0 h 6889173"/>
                <a:gd name="connsiteX2" fmla="*/ 0 w 1101437"/>
                <a:gd name="connsiteY2" fmla="*/ 5081155 h 6889173"/>
                <a:gd name="connsiteX3" fmla="*/ 613064 w 1101437"/>
                <a:gd name="connsiteY3" fmla="*/ 6889173 h 6889173"/>
                <a:gd name="connsiteX4" fmla="*/ 665018 w 1101437"/>
                <a:gd name="connsiteY4" fmla="*/ 6889173 h 6889173"/>
                <a:gd name="connsiteX5" fmla="*/ 467591 w 1101437"/>
                <a:gd name="connsiteY5" fmla="*/ 4073237 h 6889173"/>
                <a:gd name="connsiteX6" fmla="*/ 1101437 w 1101437"/>
                <a:gd name="connsiteY6" fmla="*/ 10391 h 6889173"/>
                <a:gd name="connsiteX0" fmla="*/ 1418094 w 1418094"/>
                <a:gd name="connsiteY0" fmla="*/ 10391 h 6889173"/>
                <a:gd name="connsiteX1" fmla="*/ 1324575 w 1418094"/>
                <a:gd name="connsiteY1" fmla="*/ 0 h 6889173"/>
                <a:gd name="connsiteX2" fmla="*/ 316657 w 1418094"/>
                <a:gd name="connsiteY2" fmla="*/ 5081155 h 6889173"/>
                <a:gd name="connsiteX3" fmla="*/ 929721 w 1418094"/>
                <a:gd name="connsiteY3" fmla="*/ 6889173 h 6889173"/>
                <a:gd name="connsiteX4" fmla="*/ 981675 w 1418094"/>
                <a:gd name="connsiteY4" fmla="*/ 6889173 h 6889173"/>
                <a:gd name="connsiteX5" fmla="*/ 784248 w 1418094"/>
                <a:gd name="connsiteY5" fmla="*/ 4073237 h 6889173"/>
                <a:gd name="connsiteX6" fmla="*/ 1418094 w 1418094"/>
                <a:gd name="connsiteY6" fmla="*/ 10391 h 6889173"/>
                <a:gd name="connsiteX0" fmla="*/ 1543718 w 1543718"/>
                <a:gd name="connsiteY0" fmla="*/ 10391 h 6889173"/>
                <a:gd name="connsiteX1" fmla="*/ 1450199 w 1543718"/>
                <a:gd name="connsiteY1" fmla="*/ 0 h 6889173"/>
                <a:gd name="connsiteX2" fmla="*/ 442281 w 1543718"/>
                <a:gd name="connsiteY2" fmla="*/ 5081155 h 6889173"/>
                <a:gd name="connsiteX3" fmla="*/ 1055345 w 1543718"/>
                <a:gd name="connsiteY3" fmla="*/ 6889173 h 6889173"/>
                <a:gd name="connsiteX4" fmla="*/ 1107299 w 1543718"/>
                <a:gd name="connsiteY4" fmla="*/ 6889173 h 6889173"/>
                <a:gd name="connsiteX5" fmla="*/ 909872 w 1543718"/>
                <a:gd name="connsiteY5" fmla="*/ 4073237 h 6889173"/>
                <a:gd name="connsiteX6" fmla="*/ 1543718 w 1543718"/>
                <a:gd name="connsiteY6" fmla="*/ 10391 h 6889173"/>
                <a:gd name="connsiteX0" fmla="*/ 1543718 w 1543718"/>
                <a:gd name="connsiteY0" fmla="*/ 10391 h 6889173"/>
                <a:gd name="connsiteX1" fmla="*/ 1450199 w 1543718"/>
                <a:gd name="connsiteY1" fmla="*/ 0 h 6889173"/>
                <a:gd name="connsiteX2" fmla="*/ 442281 w 1543718"/>
                <a:gd name="connsiteY2" fmla="*/ 5081155 h 6889173"/>
                <a:gd name="connsiteX3" fmla="*/ 1055345 w 1543718"/>
                <a:gd name="connsiteY3" fmla="*/ 6889173 h 6889173"/>
                <a:gd name="connsiteX4" fmla="*/ 1107299 w 1543718"/>
                <a:gd name="connsiteY4" fmla="*/ 6889173 h 6889173"/>
                <a:gd name="connsiteX5" fmla="*/ 909872 w 1543718"/>
                <a:gd name="connsiteY5" fmla="*/ 4073237 h 6889173"/>
                <a:gd name="connsiteX6" fmla="*/ 1543718 w 1543718"/>
                <a:gd name="connsiteY6" fmla="*/ 10391 h 6889173"/>
                <a:gd name="connsiteX0" fmla="*/ 1543718 w 1543718"/>
                <a:gd name="connsiteY0" fmla="*/ 10391 h 6889173"/>
                <a:gd name="connsiteX1" fmla="*/ 1450199 w 1543718"/>
                <a:gd name="connsiteY1" fmla="*/ 0 h 6889173"/>
                <a:gd name="connsiteX2" fmla="*/ 442281 w 1543718"/>
                <a:gd name="connsiteY2" fmla="*/ 5081155 h 6889173"/>
                <a:gd name="connsiteX3" fmla="*/ 1055345 w 1543718"/>
                <a:gd name="connsiteY3" fmla="*/ 6889173 h 6889173"/>
                <a:gd name="connsiteX4" fmla="*/ 1107299 w 1543718"/>
                <a:gd name="connsiteY4" fmla="*/ 6889173 h 6889173"/>
                <a:gd name="connsiteX5" fmla="*/ 909872 w 1543718"/>
                <a:gd name="connsiteY5" fmla="*/ 4073237 h 6889173"/>
                <a:gd name="connsiteX6" fmla="*/ 1543718 w 1543718"/>
                <a:gd name="connsiteY6" fmla="*/ 10391 h 6889173"/>
                <a:gd name="connsiteX0" fmla="*/ 1543718 w 1543718"/>
                <a:gd name="connsiteY0" fmla="*/ 10391 h 6889173"/>
                <a:gd name="connsiteX1" fmla="*/ 1450199 w 1543718"/>
                <a:gd name="connsiteY1" fmla="*/ 0 h 6889173"/>
                <a:gd name="connsiteX2" fmla="*/ 442281 w 1543718"/>
                <a:gd name="connsiteY2" fmla="*/ 5081155 h 6889173"/>
                <a:gd name="connsiteX3" fmla="*/ 1055345 w 1543718"/>
                <a:gd name="connsiteY3" fmla="*/ 6889173 h 6889173"/>
                <a:gd name="connsiteX4" fmla="*/ 1107299 w 1543718"/>
                <a:gd name="connsiteY4" fmla="*/ 6889173 h 6889173"/>
                <a:gd name="connsiteX5" fmla="*/ 909872 w 1543718"/>
                <a:gd name="connsiteY5" fmla="*/ 4073237 h 6889173"/>
                <a:gd name="connsiteX6" fmla="*/ 1543718 w 1543718"/>
                <a:gd name="connsiteY6" fmla="*/ 10391 h 6889173"/>
                <a:gd name="connsiteX0" fmla="*/ 1543718 w 1543718"/>
                <a:gd name="connsiteY0" fmla="*/ 10391 h 6889173"/>
                <a:gd name="connsiteX1" fmla="*/ 1450199 w 1543718"/>
                <a:gd name="connsiteY1" fmla="*/ 0 h 6889173"/>
                <a:gd name="connsiteX2" fmla="*/ 442281 w 1543718"/>
                <a:gd name="connsiteY2" fmla="*/ 5081155 h 6889173"/>
                <a:gd name="connsiteX3" fmla="*/ 1055345 w 1543718"/>
                <a:gd name="connsiteY3" fmla="*/ 6889173 h 6889173"/>
                <a:gd name="connsiteX4" fmla="*/ 1107299 w 1543718"/>
                <a:gd name="connsiteY4" fmla="*/ 6889173 h 6889173"/>
                <a:gd name="connsiteX5" fmla="*/ 909872 w 1543718"/>
                <a:gd name="connsiteY5" fmla="*/ 4073237 h 6889173"/>
                <a:gd name="connsiteX6" fmla="*/ 1543718 w 1543718"/>
                <a:gd name="connsiteY6" fmla="*/ 10391 h 6889173"/>
                <a:gd name="connsiteX0" fmla="*/ 1543718 w 1543718"/>
                <a:gd name="connsiteY0" fmla="*/ 10391 h 6889173"/>
                <a:gd name="connsiteX1" fmla="*/ 1450199 w 1543718"/>
                <a:gd name="connsiteY1" fmla="*/ 0 h 6889173"/>
                <a:gd name="connsiteX2" fmla="*/ 442281 w 1543718"/>
                <a:gd name="connsiteY2" fmla="*/ 5081155 h 6889173"/>
                <a:gd name="connsiteX3" fmla="*/ 1055345 w 1543718"/>
                <a:gd name="connsiteY3" fmla="*/ 6889173 h 6889173"/>
                <a:gd name="connsiteX4" fmla="*/ 1107299 w 1543718"/>
                <a:gd name="connsiteY4" fmla="*/ 6889173 h 6889173"/>
                <a:gd name="connsiteX5" fmla="*/ 909872 w 1543718"/>
                <a:gd name="connsiteY5" fmla="*/ 4073237 h 6889173"/>
                <a:gd name="connsiteX6" fmla="*/ 1543718 w 1543718"/>
                <a:gd name="connsiteY6" fmla="*/ 10391 h 6889173"/>
                <a:gd name="connsiteX0" fmla="*/ 1543718 w 1543718"/>
                <a:gd name="connsiteY0" fmla="*/ 10391 h 6889173"/>
                <a:gd name="connsiteX1" fmla="*/ 1450199 w 1543718"/>
                <a:gd name="connsiteY1" fmla="*/ 0 h 6889173"/>
                <a:gd name="connsiteX2" fmla="*/ 442281 w 1543718"/>
                <a:gd name="connsiteY2" fmla="*/ 5081155 h 6889173"/>
                <a:gd name="connsiteX3" fmla="*/ 1055345 w 1543718"/>
                <a:gd name="connsiteY3" fmla="*/ 6889173 h 6889173"/>
                <a:gd name="connsiteX4" fmla="*/ 1107299 w 1543718"/>
                <a:gd name="connsiteY4" fmla="*/ 6889173 h 6889173"/>
                <a:gd name="connsiteX5" fmla="*/ 909872 w 1543718"/>
                <a:gd name="connsiteY5" fmla="*/ 4073237 h 6889173"/>
                <a:gd name="connsiteX6" fmla="*/ 1543718 w 1543718"/>
                <a:gd name="connsiteY6" fmla="*/ 10391 h 6889173"/>
                <a:gd name="connsiteX0" fmla="*/ 1543718 w 1668296"/>
                <a:gd name="connsiteY0" fmla="*/ 10391 h 6889173"/>
                <a:gd name="connsiteX1" fmla="*/ 1450199 w 1668296"/>
                <a:gd name="connsiteY1" fmla="*/ 0 h 6889173"/>
                <a:gd name="connsiteX2" fmla="*/ 442281 w 1668296"/>
                <a:gd name="connsiteY2" fmla="*/ 5081155 h 6889173"/>
                <a:gd name="connsiteX3" fmla="*/ 1055345 w 1668296"/>
                <a:gd name="connsiteY3" fmla="*/ 6889173 h 6889173"/>
                <a:gd name="connsiteX4" fmla="*/ 1107299 w 1668296"/>
                <a:gd name="connsiteY4" fmla="*/ 6889173 h 6889173"/>
                <a:gd name="connsiteX5" fmla="*/ 909872 w 1668296"/>
                <a:gd name="connsiteY5" fmla="*/ 4073237 h 6889173"/>
                <a:gd name="connsiteX6" fmla="*/ 1543718 w 1668296"/>
                <a:gd name="connsiteY6" fmla="*/ 10391 h 6889173"/>
                <a:gd name="connsiteX0" fmla="*/ 1543718 w 1668296"/>
                <a:gd name="connsiteY0" fmla="*/ 10391 h 6889173"/>
                <a:gd name="connsiteX1" fmla="*/ 1450199 w 1668296"/>
                <a:gd name="connsiteY1" fmla="*/ 0 h 6889173"/>
                <a:gd name="connsiteX2" fmla="*/ 442281 w 1668296"/>
                <a:gd name="connsiteY2" fmla="*/ 5081155 h 6889173"/>
                <a:gd name="connsiteX3" fmla="*/ 1055345 w 1668296"/>
                <a:gd name="connsiteY3" fmla="*/ 6889173 h 6889173"/>
                <a:gd name="connsiteX4" fmla="*/ 1107299 w 1668296"/>
                <a:gd name="connsiteY4" fmla="*/ 6889173 h 6889173"/>
                <a:gd name="connsiteX5" fmla="*/ 909872 w 1668296"/>
                <a:gd name="connsiteY5" fmla="*/ 4073237 h 6889173"/>
                <a:gd name="connsiteX6" fmla="*/ 1543718 w 1668296"/>
                <a:gd name="connsiteY6" fmla="*/ 10391 h 6889173"/>
                <a:gd name="connsiteX0" fmla="*/ 1543718 w 1668296"/>
                <a:gd name="connsiteY0" fmla="*/ 10391 h 6889173"/>
                <a:gd name="connsiteX1" fmla="*/ 1450199 w 1668296"/>
                <a:gd name="connsiteY1" fmla="*/ 0 h 6889173"/>
                <a:gd name="connsiteX2" fmla="*/ 442281 w 1668296"/>
                <a:gd name="connsiteY2" fmla="*/ 5081155 h 6889173"/>
                <a:gd name="connsiteX3" fmla="*/ 1055345 w 1668296"/>
                <a:gd name="connsiteY3" fmla="*/ 6889173 h 6889173"/>
                <a:gd name="connsiteX4" fmla="*/ 1107299 w 1668296"/>
                <a:gd name="connsiteY4" fmla="*/ 6889173 h 6889173"/>
                <a:gd name="connsiteX5" fmla="*/ 909872 w 1668296"/>
                <a:gd name="connsiteY5" fmla="*/ 4073237 h 6889173"/>
                <a:gd name="connsiteX6" fmla="*/ 1543718 w 1668296"/>
                <a:gd name="connsiteY6" fmla="*/ 10391 h 6889173"/>
                <a:gd name="connsiteX0" fmla="*/ 3526525 w 3651103"/>
                <a:gd name="connsiteY0" fmla="*/ 415545 h 7294327"/>
                <a:gd name="connsiteX1" fmla="*/ 317711 w 3651103"/>
                <a:gd name="connsiteY1" fmla="*/ 0 h 7294327"/>
                <a:gd name="connsiteX2" fmla="*/ 2425088 w 3651103"/>
                <a:gd name="connsiteY2" fmla="*/ 5486309 h 7294327"/>
                <a:gd name="connsiteX3" fmla="*/ 3038152 w 3651103"/>
                <a:gd name="connsiteY3" fmla="*/ 7294327 h 7294327"/>
                <a:gd name="connsiteX4" fmla="*/ 3090106 w 3651103"/>
                <a:gd name="connsiteY4" fmla="*/ 7294327 h 7294327"/>
                <a:gd name="connsiteX5" fmla="*/ 2892679 w 3651103"/>
                <a:gd name="connsiteY5" fmla="*/ 4478391 h 7294327"/>
                <a:gd name="connsiteX6" fmla="*/ 3526525 w 3651103"/>
                <a:gd name="connsiteY6" fmla="*/ 415545 h 7294327"/>
                <a:gd name="connsiteX0" fmla="*/ 445914 w 3651103"/>
                <a:gd name="connsiteY0" fmla="*/ 0 h 7347603"/>
                <a:gd name="connsiteX1" fmla="*/ 317711 w 3651103"/>
                <a:gd name="connsiteY1" fmla="*/ 53276 h 7347603"/>
                <a:gd name="connsiteX2" fmla="*/ 2425088 w 3651103"/>
                <a:gd name="connsiteY2" fmla="*/ 5539585 h 7347603"/>
                <a:gd name="connsiteX3" fmla="*/ 3038152 w 3651103"/>
                <a:gd name="connsiteY3" fmla="*/ 7347603 h 7347603"/>
                <a:gd name="connsiteX4" fmla="*/ 3090106 w 3651103"/>
                <a:gd name="connsiteY4" fmla="*/ 7347603 h 7347603"/>
                <a:gd name="connsiteX5" fmla="*/ 2892679 w 3651103"/>
                <a:gd name="connsiteY5" fmla="*/ 4531667 h 7347603"/>
                <a:gd name="connsiteX6" fmla="*/ 445914 w 3651103"/>
                <a:gd name="connsiteY6" fmla="*/ 0 h 7347603"/>
                <a:gd name="connsiteX0" fmla="*/ 445914 w 3651103"/>
                <a:gd name="connsiteY0" fmla="*/ 0 h 8896913"/>
                <a:gd name="connsiteX1" fmla="*/ 317711 w 3651103"/>
                <a:gd name="connsiteY1" fmla="*/ 53276 h 8896913"/>
                <a:gd name="connsiteX2" fmla="*/ 2425088 w 3651103"/>
                <a:gd name="connsiteY2" fmla="*/ 5539585 h 8896913"/>
                <a:gd name="connsiteX3" fmla="*/ 2546947 w 3651103"/>
                <a:gd name="connsiteY3" fmla="*/ 8896913 h 8896913"/>
                <a:gd name="connsiteX4" fmla="*/ 3090106 w 3651103"/>
                <a:gd name="connsiteY4" fmla="*/ 7347603 h 8896913"/>
                <a:gd name="connsiteX5" fmla="*/ 2892679 w 3651103"/>
                <a:gd name="connsiteY5" fmla="*/ 4531667 h 8896913"/>
                <a:gd name="connsiteX6" fmla="*/ 445914 w 3651103"/>
                <a:gd name="connsiteY6" fmla="*/ 0 h 8896913"/>
                <a:gd name="connsiteX0" fmla="*/ 445914 w 4168321"/>
                <a:gd name="connsiteY0" fmla="*/ 0 h 8896913"/>
                <a:gd name="connsiteX1" fmla="*/ 317711 w 4168321"/>
                <a:gd name="connsiteY1" fmla="*/ 53276 h 8896913"/>
                <a:gd name="connsiteX2" fmla="*/ 2425088 w 4168321"/>
                <a:gd name="connsiteY2" fmla="*/ 5539585 h 8896913"/>
                <a:gd name="connsiteX3" fmla="*/ 2546947 w 4168321"/>
                <a:gd name="connsiteY3" fmla="*/ 8896913 h 8896913"/>
                <a:gd name="connsiteX4" fmla="*/ 3853382 w 4168321"/>
                <a:gd name="connsiteY4" fmla="*/ 8507821 h 8896913"/>
                <a:gd name="connsiteX5" fmla="*/ 2892679 w 4168321"/>
                <a:gd name="connsiteY5" fmla="*/ 4531667 h 8896913"/>
                <a:gd name="connsiteX6" fmla="*/ 445914 w 4168321"/>
                <a:gd name="connsiteY6" fmla="*/ 0 h 8896913"/>
                <a:gd name="connsiteX0" fmla="*/ 509951 w 4232358"/>
                <a:gd name="connsiteY0" fmla="*/ 0 h 8896913"/>
                <a:gd name="connsiteX1" fmla="*/ 381748 w 4232358"/>
                <a:gd name="connsiteY1" fmla="*/ 53276 h 8896913"/>
                <a:gd name="connsiteX2" fmla="*/ 1946105 w 4232358"/>
                <a:gd name="connsiteY2" fmla="*/ 5285145 h 8896913"/>
                <a:gd name="connsiteX3" fmla="*/ 2610984 w 4232358"/>
                <a:gd name="connsiteY3" fmla="*/ 8896913 h 8896913"/>
                <a:gd name="connsiteX4" fmla="*/ 3917419 w 4232358"/>
                <a:gd name="connsiteY4" fmla="*/ 8507821 h 8896913"/>
                <a:gd name="connsiteX5" fmla="*/ 2956716 w 4232358"/>
                <a:gd name="connsiteY5" fmla="*/ 4531667 h 8896913"/>
                <a:gd name="connsiteX6" fmla="*/ 509951 w 4232358"/>
                <a:gd name="connsiteY6" fmla="*/ 0 h 8896913"/>
                <a:gd name="connsiteX0" fmla="*/ 192745 w 3915152"/>
                <a:gd name="connsiteY0" fmla="*/ 0 h 8896913"/>
                <a:gd name="connsiteX1" fmla="*/ 64542 w 3915152"/>
                <a:gd name="connsiteY1" fmla="*/ 53276 h 8896913"/>
                <a:gd name="connsiteX2" fmla="*/ 2293778 w 3915152"/>
                <a:gd name="connsiteY2" fmla="*/ 8896913 h 8896913"/>
                <a:gd name="connsiteX3" fmla="*/ 3600213 w 3915152"/>
                <a:gd name="connsiteY3" fmla="*/ 8507821 h 8896913"/>
                <a:gd name="connsiteX4" fmla="*/ 2639510 w 3915152"/>
                <a:gd name="connsiteY4" fmla="*/ 4531667 h 8896913"/>
                <a:gd name="connsiteX5" fmla="*/ 192745 w 3915152"/>
                <a:gd name="connsiteY5" fmla="*/ 0 h 8896913"/>
                <a:gd name="connsiteX0" fmla="*/ 128203 w 3850610"/>
                <a:gd name="connsiteY0" fmla="*/ 0 h 8896913"/>
                <a:gd name="connsiteX1" fmla="*/ 0 w 3850610"/>
                <a:gd name="connsiteY1" fmla="*/ 53276 h 8896913"/>
                <a:gd name="connsiteX2" fmla="*/ 2229236 w 3850610"/>
                <a:gd name="connsiteY2" fmla="*/ 8896913 h 8896913"/>
                <a:gd name="connsiteX3" fmla="*/ 3535671 w 3850610"/>
                <a:gd name="connsiteY3" fmla="*/ 8507821 h 8896913"/>
                <a:gd name="connsiteX4" fmla="*/ 2574968 w 3850610"/>
                <a:gd name="connsiteY4" fmla="*/ 4531667 h 8896913"/>
                <a:gd name="connsiteX5" fmla="*/ 128203 w 3850610"/>
                <a:gd name="connsiteY5" fmla="*/ 0 h 8896913"/>
                <a:gd name="connsiteX0" fmla="*/ 128203 w 3862195"/>
                <a:gd name="connsiteY0" fmla="*/ 0 h 8896913"/>
                <a:gd name="connsiteX1" fmla="*/ 0 w 3862195"/>
                <a:gd name="connsiteY1" fmla="*/ 53276 h 8896913"/>
                <a:gd name="connsiteX2" fmla="*/ 2229236 w 3862195"/>
                <a:gd name="connsiteY2" fmla="*/ 8896913 h 8896913"/>
                <a:gd name="connsiteX3" fmla="*/ 3535671 w 3862195"/>
                <a:gd name="connsiteY3" fmla="*/ 8507821 h 8896913"/>
                <a:gd name="connsiteX4" fmla="*/ 2629859 w 3862195"/>
                <a:gd name="connsiteY4" fmla="*/ 3827397 h 8896913"/>
                <a:gd name="connsiteX5" fmla="*/ 128203 w 3862195"/>
                <a:gd name="connsiteY5" fmla="*/ 0 h 8896913"/>
                <a:gd name="connsiteX0" fmla="*/ 128203 w 3862195"/>
                <a:gd name="connsiteY0" fmla="*/ 0 h 8896913"/>
                <a:gd name="connsiteX1" fmla="*/ 0 w 3862195"/>
                <a:gd name="connsiteY1" fmla="*/ 53276 h 8896913"/>
                <a:gd name="connsiteX2" fmla="*/ 2229236 w 3862195"/>
                <a:gd name="connsiteY2" fmla="*/ 8896913 h 8896913"/>
                <a:gd name="connsiteX3" fmla="*/ 3535671 w 3862195"/>
                <a:gd name="connsiteY3" fmla="*/ 8507821 h 8896913"/>
                <a:gd name="connsiteX4" fmla="*/ 2629859 w 3862195"/>
                <a:gd name="connsiteY4" fmla="*/ 3827397 h 8896913"/>
                <a:gd name="connsiteX5" fmla="*/ 128203 w 3862195"/>
                <a:gd name="connsiteY5" fmla="*/ 0 h 8896913"/>
                <a:gd name="connsiteX0" fmla="*/ 128203 w 3862195"/>
                <a:gd name="connsiteY0" fmla="*/ 0 h 8896913"/>
                <a:gd name="connsiteX1" fmla="*/ 0 w 3862195"/>
                <a:gd name="connsiteY1" fmla="*/ 53276 h 8896913"/>
                <a:gd name="connsiteX2" fmla="*/ 2229236 w 3862195"/>
                <a:gd name="connsiteY2" fmla="*/ 8896913 h 8896913"/>
                <a:gd name="connsiteX3" fmla="*/ 3535671 w 3862195"/>
                <a:gd name="connsiteY3" fmla="*/ 8507821 h 8896913"/>
                <a:gd name="connsiteX4" fmla="*/ 2629859 w 3862195"/>
                <a:gd name="connsiteY4" fmla="*/ 3827397 h 8896913"/>
                <a:gd name="connsiteX5" fmla="*/ 128203 w 3862195"/>
                <a:gd name="connsiteY5" fmla="*/ 0 h 8896913"/>
                <a:gd name="connsiteX0" fmla="*/ 128203 w 3535671"/>
                <a:gd name="connsiteY0" fmla="*/ 0 h 8896913"/>
                <a:gd name="connsiteX1" fmla="*/ 0 w 3535671"/>
                <a:gd name="connsiteY1" fmla="*/ 53276 h 8896913"/>
                <a:gd name="connsiteX2" fmla="*/ 2229236 w 3535671"/>
                <a:gd name="connsiteY2" fmla="*/ 8896913 h 8896913"/>
                <a:gd name="connsiteX3" fmla="*/ 3535671 w 3535671"/>
                <a:gd name="connsiteY3" fmla="*/ 8507821 h 8896913"/>
                <a:gd name="connsiteX4" fmla="*/ 2629859 w 3535671"/>
                <a:gd name="connsiteY4" fmla="*/ 3827397 h 8896913"/>
                <a:gd name="connsiteX5" fmla="*/ 128203 w 3535671"/>
                <a:gd name="connsiteY5" fmla="*/ 0 h 8896913"/>
                <a:gd name="connsiteX0" fmla="*/ 128203 w 3535671"/>
                <a:gd name="connsiteY0" fmla="*/ 0 h 8896913"/>
                <a:gd name="connsiteX1" fmla="*/ 0 w 3535671"/>
                <a:gd name="connsiteY1" fmla="*/ 53276 h 8896913"/>
                <a:gd name="connsiteX2" fmla="*/ 2229236 w 3535671"/>
                <a:gd name="connsiteY2" fmla="*/ 8896913 h 8896913"/>
                <a:gd name="connsiteX3" fmla="*/ 3535671 w 3535671"/>
                <a:gd name="connsiteY3" fmla="*/ 8507821 h 8896913"/>
                <a:gd name="connsiteX4" fmla="*/ 2629859 w 3535671"/>
                <a:gd name="connsiteY4" fmla="*/ 3827397 h 8896913"/>
                <a:gd name="connsiteX5" fmla="*/ 128203 w 3535671"/>
                <a:gd name="connsiteY5" fmla="*/ 0 h 8896913"/>
                <a:gd name="connsiteX0" fmla="*/ 128203 w 3535671"/>
                <a:gd name="connsiteY0" fmla="*/ 0 h 8896913"/>
                <a:gd name="connsiteX1" fmla="*/ 0 w 3535671"/>
                <a:gd name="connsiteY1" fmla="*/ 53276 h 8896913"/>
                <a:gd name="connsiteX2" fmla="*/ 2229236 w 3535671"/>
                <a:gd name="connsiteY2" fmla="*/ 8896913 h 8896913"/>
                <a:gd name="connsiteX3" fmla="*/ 3535671 w 3535671"/>
                <a:gd name="connsiteY3" fmla="*/ 8507821 h 8896913"/>
                <a:gd name="connsiteX4" fmla="*/ 2629859 w 3535671"/>
                <a:gd name="connsiteY4" fmla="*/ 3827397 h 8896913"/>
                <a:gd name="connsiteX5" fmla="*/ 128203 w 3535671"/>
                <a:gd name="connsiteY5" fmla="*/ 0 h 8896913"/>
                <a:gd name="connsiteX0" fmla="*/ 164332 w 3571800"/>
                <a:gd name="connsiteY0" fmla="*/ 0 h 8896913"/>
                <a:gd name="connsiteX1" fmla="*/ 0 w 3571800"/>
                <a:gd name="connsiteY1" fmla="*/ 31271 h 8896913"/>
                <a:gd name="connsiteX2" fmla="*/ 2265365 w 3571800"/>
                <a:gd name="connsiteY2" fmla="*/ 8896913 h 8896913"/>
                <a:gd name="connsiteX3" fmla="*/ 3571800 w 3571800"/>
                <a:gd name="connsiteY3" fmla="*/ 8507821 h 8896913"/>
                <a:gd name="connsiteX4" fmla="*/ 2665988 w 3571800"/>
                <a:gd name="connsiteY4" fmla="*/ 3827397 h 8896913"/>
                <a:gd name="connsiteX5" fmla="*/ 164332 w 3571800"/>
                <a:gd name="connsiteY5" fmla="*/ 0 h 889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571800" h="8896913">
                  <a:moveTo>
                    <a:pt x="164332" y="0"/>
                  </a:moveTo>
                  <a:lnTo>
                    <a:pt x="0" y="31271"/>
                  </a:lnTo>
                  <a:cubicBezTo>
                    <a:pt x="350172" y="1514090"/>
                    <a:pt x="1676087" y="7487822"/>
                    <a:pt x="2265365" y="8896913"/>
                  </a:cubicBezTo>
                  <a:lnTo>
                    <a:pt x="3571800" y="8507821"/>
                  </a:lnTo>
                  <a:cubicBezTo>
                    <a:pt x="3036553" y="6682818"/>
                    <a:pt x="4168320" y="6104029"/>
                    <a:pt x="2665988" y="3827397"/>
                  </a:cubicBezTo>
                  <a:cubicBezTo>
                    <a:pt x="1652017" y="2416566"/>
                    <a:pt x="447622" y="1672663"/>
                    <a:pt x="164332" y="0"/>
                  </a:cubicBez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>
              <a:noFill/>
            </a:ln>
            <a:effectLst/>
            <a:scene3d>
              <a:camera prst="orthographicFront"/>
              <a:lightRig rig="threePt" dir="t">
                <a:rot lat="0" lon="0" rev="7200000"/>
              </a:lightRig>
            </a:scene3d>
            <a:sp3d prstMaterial="metal">
              <a:bevelT w="23495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10" name="Группа 9"/>
            <p:cNvGrpSpPr/>
            <p:nvPr/>
          </p:nvGrpSpPr>
          <p:grpSpPr>
            <a:xfrm flipH="1">
              <a:off x="5256810" y="2236468"/>
              <a:ext cx="3590585" cy="5620207"/>
              <a:chOff x="185390" y="3243716"/>
              <a:chExt cx="3590585" cy="5620207"/>
            </a:xfrm>
            <a:effectLst>
              <a:outerShdw blurRad="241300" dist="127000" dir="2700000" algn="tl" rotWithShape="0">
                <a:prstClr val="black">
                  <a:alpha val="40000"/>
                </a:prstClr>
              </a:outerShdw>
            </a:effectLst>
          </p:grpSpPr>
          <p:grpSp>
            <p:nvGrpSpPr>
              <p:cNvPr id="14" name="Группа 13"/>
              <p:cNvGrpSpPr/>
              <p:nvPr/>
            </p:nvGrpSpPr>
            <p:grpSpPr>
              <a:xfrm rot="730301">
                <a:off x="185390" y="3243716"/>
                <a:ext cx="2537603" cy="1800200"/>
                <a:chOff x="1242309" y="3933056"/>
                <a:chExt cx="3179905" cy="2425676"/>
              </a:xfrm>
            </p:grpSpPr>
            <p:sp>
              <p:nvSpPr>
                <p:cNvPr id="19" name="Полилиния 18"/>
                <p:cNvSpPr/>
                <p:nvPr/>
              </p:nvSpPr>
              <p:spPr>
                <a:xfrm flipH="1">
                  <a:off x="1242309" y="3933056"/>
                  <a:ext cx="3179905" cy="2425676"/>
                </a:xfrm>
                <a:custGeom>
                  <a:avLst/>
                  <a:gdLst>
                    <a:gd name="connsiteX0" fmla="*/ 0 w 1009650"/>
                    <a:gd name="connsiteY0" fmla="*/ 857250 h 857250"/>
                    <a:gd name="connsiteX1" fmla="*/ 1009650 w 1009650"/>
                    <a:gd name="connsiteY1" fmla="*/ 285750 h 857250"/>
                    <a:gd name="connsiteX2" fmla="*/ 209550 w 1009650"/>
                    <a:gd name="connsiteY2" fmla="*/ 0 h 857250"/>
                    <a:gd name="connsiteX0" fmla="*/ 0 w 1009650"/>
                    <a:gd name="connsiteY0" fmla="*/ 857250 h 857250"/>
                    <a:gd name="connsiteX1" fmla="*/ 1009650 w 1009650"/>
                    <a:gd name="connsiteY1" fmla="*/ 285750 h 857250"/>
                    <a:gd name="connsiteX2" fmla="*/ 209550 w 1009650"/>
                    <a:gd name="connsiteY2" fmla="*/ 0 h 857250"/>
                    <a:gd name="connsiteX3" fmla="*/ 0 w 1009650"/>
                    <a:gd name="connsiteY3" fmla="*/ 857250 h 857250"/>
                    <a:gd name="connsiteX0" fmla="*/ 195726 w 1205376"/>
                    <a:gd name="connsiteY0" fmla="*/ 857250 h 857250"/>
                    <a:gd name="connsiteX1" fmla="*/ 1205376 w 1205376"/>
                    <a:gd name="connsiteY1" fmla="*/ 285750 h 857250"/>
                    <a:gd name="connsiteX2" fmla="*/ 405276 w 1205376"/>
                    <a:gd name="connsiteY2" fmla="*/ 0 h 857250"/>
                    <a:gd name="connsiteX3" fmla="*/ 195726 w 1205376"/>
                    <a:gd name="connsiteY3" fmla="*/ 857250 h 857250"/>
                    <a:gd name="connsiteX0" fmla="*/ 195726 w 1205376"/>
                    <a:gd name="connsiteY0" fmla="*/ 857250 h 857250"/>
                    <a:gd name="connsiteX1" fmla="*/ 1205376 w 1205376"/>
                    <a:gd name="connsiteY1" fmla="*/ 285750 h 857250"/>
                    <a:gd name="connsiteX2" fmla="*/ 405276 w 1205376"/>
                    <a:gd name="connsiteY2" fmla="*/ 0 h 857250"/>
                    <a:gd name="connsiteX3" fmla="*/ 195726 w 1205376"/>
                    <a:gd name="connsiteY3" fmla="*/ 857250 h 857250"/>
                    <a:gd name="connsiteX0" fmla="*/ 258839 w 1268489"/>
                    <a:gd name="connsiteY0" fmla="*/ 870320 h 870320"/>
                    <a:gd name="connsiteX1" fmla="*/ 1268489 w 1268489"/>
                    <a:gd name="connsiteY1" fmla="*/ 298820 h 870320"/>
                    <a:gd name="connsiteX2" fmla="*/ 468389 w 1268489"/>
                    <a:gd name="connsiteY2" fmla="*/ 13070 h 870320"/>
                    <a:gd name="connsiteX3" fmla="*/ 258839 w 1268489"/>
                    <a:gd name="connsiteY3" fmla="*/ 870320 h 870320"/>
                    <a:gd name="connsiteX0" fmla="*/ 258839 w 2197403"/>
                    <a:gd name="connsiteY0" fmla="*/ 2197100 h 2197100"/>
                    <a:gd name="connsiteX1" fmla="*/ 2197403 w 2197403"/>
                    <a:gd name="connsiteY1" fmla="*/ 0 h 2197100"/>
                    <a:gd name="connsiteX2" fmla="*/ 468389 w 2197403"/>
                    <a:gd name="connsiteY2" fmla="*/ 1339850 h 2197100"/>
                    <a:gd name="connsiteX3" fmla="*/ 258839 w 2197403"/>
                    <a:gd name="connsiteY3" fmla="*/ 2197100 h 2197100"/>
                    <a:gd name="connsiteX0" fmla="*/ 504279 w 2442843"/>
                    <a:gd name="connsiteY0" fmla="*/ 2197100 h 2197100"/>
                    <a:gd name="connsiteX1" fmla="*/ 2442843 w 2442843"/>
                    <a:gd name="connsiteY1" fmla="*/ 0 h 2197100"/>
                    <a:gd name="connsiteX2" fmla="*/ 205829 w 2442843"/>
                    <a:gd name="connsiteY2" fmla="*/ 381907 h 2197100"/>
                    <a:gd name="connsiteX3" fmla="*/ 504279 w 2442843"/>
                    <a:gd name="connsiteY3" fmla="*/ 2197100 h 2197100"/>
                    <a:gd name="connsiteX0" fmla="*/ 504279 w 2442843"/>
                    <a:gd name="connsiteY0" fmla="*/ 2197100 h 2197100"/>
                    <a:gd name="connsiteX1" fmla="*/ 2442843 w 2442843"/>
                    <a:gd name="connsiteY1" fmla="*/ 0 h 2197100"/>
                    <a:gd name="connsiteX2" fmla="*/ 205829 w 2442843"/>
                    <a:gd name="connsiteY2" fmla="*/ 381907 h 2197100"/>
                    <a:gd name="connsiteX3" fmla="*/ 504279 w 2442843"/>
                    <a:gd name="connsiteY3" fmla="*/ 2197100 h 2197100"/>
                    <a:gd name="connsiteX0" fmla="*/ 542621 w 2481185"/>
                    <a:gd name="connsiteY0" fmla="*/ 2197100 h 2197100"/>
                    <a:gd name="connsiteX1" fmla="*/ 2481185 w 2481185"/>
                    <a:gd name="connsiteY1" fmla="*/ 0 h 2197100"/>
                    <a:gd name="connsiteX2" fmla="*/ 244171 w 2481185"/>
                    <a:gd name="connsiteY2" fmla="*/ 381907 h 2197100"/>
                    <a:gd name="connsiteX3" fmla="*/ 542621 w 2481185"/>
                    <a:gd name="connsiteY3" fmla="*/ 2197100 h 2197100"/>
                    <a:gd name="connsiteX0" fmla="*/ 542621 w 2742442"/>
                    <a:gd name="connsiteY0" fmla="*/ 2047245 h 2047245"/>
                    <a:gd name="connsiteX1" fmla="*/ 2742442 w 2742442"/>
                    <a:gd name="connsiteY1" fmla="*/ 53345 h 2047245"/>
                    <a:gd name="connsiteX2" fmla="*/ 244171 w 2742442"/>
                    <a:gd name="connsiteY2" fmla="*/ 232052 h 2047245"/>
                    <a:gd name="connsiteX3" fmla="*/ 542621 w 2742442"/>
                    <a:gd name="connsiteY3" fmla="*/ 2047245 h 2047245"/>
                    <a:gd name="connsiteX0" fmla="*/ 542621 w 2742442"/>
                    <a:gd name="connsiteY0" fmla="*/ 2047245 h 2047245"/>
                    <a:gd name="connsiteX1" fmla="*/ 2742442 w 2742442"/>
                    <a:gd name="connsiteY1" fmla="*/ 53345 h 2047245"/>
                    <a:gd name="connsiteX2" fmla="*/ 244171 w 2742442"/>
                    <a:gd name="connsiteY2" fmla="*/ 232052 h 2047245"/>
                    <a:gd name="connsiteX3" fmla="*/ 542621 w 2742442"/>
                    <a:gd name="connsiteY3" fmla="*/ 2047245 h 2047245"/>
                    <a:gd name="connsiteX0" fmla="*/ 849722 w 3049543"/>
                    <a:gd name="connsiteY0" fmla="*/ 2087856 h 2087856"/>
                    <a:gd name="connsiteX1" fmla="*/ 3049543 w 3049543"/>
                    <a:gd name="connsiteY1" fmla="*/ 93956 h 2087856"/>
                    <a:gd name="connsiteX2" fmla="*/ 159386 w 3049543"/>
                    <a:gd name="connsiteY2" fmla="*/ 214606 h 2087856"/>
                    <a:gd name="connsiteX3" fmla="*/ 849722 w 3049543"/>
                    <a:gd name="connsiteY3" fmla="*/ 2087856 h 2087856"/>
                    <a:gd name="connsiteX0" fmla="*/ 849722 w 3049543"/>
                    <a:gd name="connsiteY0" fmla="*/ 2222476 h 2222476"/>
                    <a:gd name="connsiteX1" fmla="*/ 3049543 w 3049543"/>
                    <a:gd name="connsiteY1" fmla="*/ 228576 h 2222476"/>
                    <a:gd name="connsiteX2" fmla="*/ 159386 w 3049543"/>
                    <a:gd name="connsiteY2" fmla="*/ 349226 h 2222476"/>
                    <a:gd name="connsiteX3" fmla="*/ 849722 w 3049543"/>
                    <a:gd name="connsiteY3" fmla="*/ 2222476 h 2222476"/>
                    <a:gd name="connsiteX0" fmla="*/ 457570 w 3179905"/>
                    <a:gd name="connsiteY0" fmla="*/ 2425676 h 2425676"/>
                    <a:gd name="connsiteX1" fmla="*/ 3179905 w 3179905"/>
                    <a:gd name="connsiteY1" fmla="*/ 228576 h 2425676"/>
                    <a:gd name="connsiteX2" fmla="*/ 289748 w 3179905"/>
                    <a:gd name="connsiteY2" fmla="*/ 349226 h 2425676"/>
                    <a:gd name="connsiteX3" fmla="*/ 457570 w 3179905"/>
                    <a:gd name="connsiteY3" fmla="*/ 2425676 h 2425676"/>
                    <a:gd name="connsiteX0" fmla="*/ 457570 w 3179905"/>
                    <a:gd name="connsiteY0" fmla="*/ 2425676 h 2425676"/>
                    <a:gd name="connsiteX1" fmla="*/ 3179905 w 3179905"/>
                    <a:gd name="connsiteY1" fmla="*/ 228576 h 2425676"/>
                    <a:gd name="connsiteX2" fmla="*/ 289748 w 3179905"/>
                    <a:gd name="connsiteY2" fmla="*/ 349226 h 2425676"/>
                    <a:gd name="connsiteX3" fmla="*/ 457570 w 3179905"/>
                    <a:gd name="connsiteY3" fmla="*/ 2425676 h 24256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179905" h="2425676">
                      <a:moveTo>
                        <a:pt x="457570" y="2425676"/>
                      </a:moveTo>
                      <a:cubicBezTo>
                        <a:pt x="723363" y="1917676"/>
                        <a:pt x="971012" y="985133"/>
                        <a:pt x="3179905" y="228576"/>
                      </a:cubicBezTo>
                      <a:cubicBezTo>
                        <a:pt x="2390691" y="-65037"/>
                        <a:pt x="890276" y="-126418"/>
                        <a:pt x="289748" y="349226"/>
                      </a:cubicBezTo>
                      <a:cubicBezTo>
                        <a:pt x="-171988" y="803704"/>
                        <a:pt x="-56780" y="1797026"/>
                        <a:pt x="457570" y="2425676"/>
                      </a:cubicBezTo>
                      <a:close/>
                    </a:path>
                  </a:pathLst>
                </a:custGeom>
                <a:solidFill>
                  <a:schemeClr val="accent3">
                    <a:lumMod val="50000"/>
                  </a:schemeClr>
                </a:solidFill>
                <a:ln>
                  <a:noFill/>
                </a:ln>
                <a:effectLst/>
                <a:scene3d>
                  <a:camera prst="orthographicFront"/>
                  <a:lightRig rig="threePt" dir="t">
                    <a:rot lat="0" lon="0" rev="3600000"/>
                  </a:lightRig>
                </a:scene3d>
                <a:sp3d prstMaterial="metal">
                  <a:bevelT w="234950" h="381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>
                    <a:solidFill>
                      <a:schemeClr val="lt1"/>
                    </a:solidFill>
                  </a:endParaRPr>
                </a:p>
              </p:txBody>
            </p:sp>
            <p:sp>
              <p:nvSpPr>
                <p:cNvPr id="20" name="Полилиния 19"/>
                <p:cNvSpPr/>
                <p:nvPr/>
              </p:nvSpPr>
              <p:spPr>
                <a:xfrm flipH="1">
                  <a:off x="1242309" y="4034146"/>
                  <a:ext cx="2973173" cy="2324586"/>
                </a:xfrm>
                <a:custGeom>
                  <a:avLst/>
                  <a:gdLst>
                    <a:gd name="connsiteX0" fmla="*/ 0 w 1009650"/>
                    <a:gd name="connsiteY0" fmla="*/ 857250 h 857250"/>
                    <a:gd name="connsiteX1" fmla="*/ 1009650 w 1009650"/>
                    <a:gd name="connsiteY1" fmla="*/ 285750 h 857250"/>
                    <a:gd name="connsiteX2" fmla="*/ 209550 w 1009650"/>
                    <a:gd name="connsiteY2" fmla="*/ 0 h 857250"/>
                    <a:gd name="connsiteX0" fmla="*/ 0 w 1009650"/>
                    <a:gd name="connsiteY0" fmla="*/ 857250 h 857250"/>
                    <a:gd name="connsiteX1" fmla="*/ 1009650 w 1009650"/>
                    <a:gd name="connsiteY1" fmla="*/ 285750 h 857250"/>
                    <a:gd name="connsiteX2" fmla="*/ 209550 w 1009650"/>
                    <a:gd name="connsiteY2" fmla="*/ 0 h 857250"/>
                    <a:gd name="connsiteX3" fmla="*/ 0 w 1009650"/>
                    <a:gd name="connsiteY3" fmla="*/ 857250 h 857250"/>
                    <a:gd name="connsiteX0" fmla="*/ 195726 w 1205376"/>
                    <a:gd name="connsiteY0" fmla="*/ 857250 h 857250"/>
                    <a:gd name="connsiteX1" fmla="*/ 1205376 w 1205376"/>
                    <a:gd name="connsiteY1" fmla="*/ 285750 h 857250"/>
                    <a:gd name="connsiteX2" fmla="*/ 405276 w 1205376"/>
                    <a:gd name="connsiteY2" fmla="*/ 0 h 857250"/>
                    <a:gd name="connsiteX3" fmla="*/ 195726 w 1205376"/>
                    <a:gd name="connsiteY3" fmla="*/ 857250 h 857250"/>
                    <a:gd name="connsiteX0" fmla="*/ 195726 w 1205376"/>
                    <a:gd name="connsiteY0" fmla="*/ 857250 h 857250"/>
                    <a:gd name="connsiteX1" fmla="*/ 1205376 w 1205376"/>
                    <a:gd name="connsiteY1" fmla="*/ 285750 h 857250"/>
                    <a:gd name="connsiteX2" fmla="*/ 405276 w 1205376"/>
                    <a:gd name="connsiteY2" fmla="*/ 0 h 857250"/>
                    <a:gd name="connsiteX3" fmla="*/ 195726 w 1205376"/>
                    <a:gd name="connsiteY3" fmla="*/ 857250 h 857250"/>
                    <a:gd name="connsiteX0" fmla="*/ 258839 w 1268489"/>
                    <a:gd name="connsiteY0" fmla="*/ 870320 h 870320"/>
                    <a:gd name="connsiteX1" fmla="*/ 1268489 w 1268489"/>
                    <a:gd name="connsiteY1" fmla="*/ 298820 h 870320"/>
                    <a:gd name="connsiteX2" fmla="*/ 468389 w 1268489"/>
                    <a:gd name="connsiteY2" fmla="*/ 13070 h 870320"/>
                    <a:gd name="connsiteX3" fmla="*/ 258839 w 1268489"/>
                    <a:gd name="connsiteY3" fmla="*/ 870320 h 870320"/>
                    <a:gd name="connsiteX0" fmla="*/ 258839 w 2197403"/>
                    <a:gd name="connsiteY0" fmla="*/ 2197100 h 2197100"/>
                    <a:gd name="connsiteX1" fmla="*/ 2197403 w 2197403"/>
                    <a:gd name="connsiteY1" fmla="*/ 0 h 2197100"/>
                    <a:gd name="connsiteX2" fmla="*/ 468389 w 2197403"/>
                    <a:gd name="connsiteY2" fmla="*/ 1339850 h 2197100"/>
                    <a:gd name="connsiteX3" fmla="*/ 258839 w 2197403"/>
                    <a:gd name="connsiteY3" fmla="*/ 2197100 h 2197100"/>
                    <a:gd name="connsiteX0" fmla="*/ 504279 w 2442843"/>
                    <a:gd name="connsiteY0" fmla="*/ 2197100 h 2197100"/>
                    <a:gd name="connsiteX1" fmla="*/ 2442843 w 2442843"/>
                    <a:gd name="connsiteY1" fmla="*/ 0 h 2197100"/>
                    <a:gd name="connsiteX2" fmla="*/ 205829 w 2442843"/>
                    <a:gd name="connsiteY2" fmla="*/ 381907 h 2197100"/>
                    <a:gd name="connsiteX3" fmla="*/ 504279 w 2442843"/>
                    <a:gd name="connsiteY3" fmla="*/ 2197100 h 2197100"/>
                    <a:gd name="connsiteX0" fmla="*/ 504279 w 2442843"/>
                    <a:gd name="connsiteY0" fmla="*/ 2197100 h 2197100"/>
                    <a:gd name="connsiteX1" fmla="*/ 2442843 w 2442843"/>
                    <a:gd name="connsiteY1" fmla="*/ 0 h 2197100"/>
                    <a:gd name="connsiteX2" fmla="*/ 205829 w 2442843"/>
                    <a:gd name="connsiteY2" fmla="*/ 381907 h 2197100"/>
                    <a:gd name="connsiteX3" fmla="*/ 504279 w 2442843"/>
                    <a:gd name="connsiteY3" fmla="*/ 2197100 h 2197100"/>
                    <a:gd name="connsiteX0" fmla="*/ 542621 w 2481185"/>
                    <a:gd name="connsiteY0" fmla="*/ 2197100 h 2197100"/>
                    <a:gd name="connsiteX1" fmla="*/ 2481185 w 2481185"/>
                    <a:gd name="connsiteY1" fmla="*/ 0 h 2197100"/>
                    <a:gd name="connsiteX2" fmla="*/ 244171 w 2481185"/>
                    <a:gd name="connsiteY2" fmla="*/ 381907 h 2197100"/>
                    <a:gd name="connsiteX3" fmla="*/ 542621 w 2481185"/>
                    <a:gd name="connsiteY3" fmla="*/ 2197100 h 2197100"/>
                    <a:gd name="connsiteX0" fmla="*/ 542621 w 2742442"/>
                    <a:gd name="connsiteY0" fmla="*/ 2047245 h 2047245"/>
                    <a:gd name="connsiteX1" fmla="*/ 2742442 w 2742442"/>
                    <a:gd name="connsiteY1" fmla="*/ 53345 h 2047245"/>
                    <a:gd name="connsiteX2" fmla="*/ 244171 w 2742442"/>
                    <a:gd name="connsiteY2" fmla="*/ 232052 h 2047245"/>
                    <a:gd name="connsiteX3" fmla="*/ 542621 w 2742442"/>
                    <a:gd name="connsiteY3" fmla="*/ 2047245 h 2047245"/>
                    <a:gd name="connsiteX0" fmla="*/ 542621 w 2742442"/>
                    <a:gd name="connsiteY0" fmla="*/ 2047245 h 2047245"/>
                    <a:gd name="connsiteX1" fmla="*/ 2742442 w 2742442"/>
                    <a:gd name="connsiteY1" fmla="*/ 53345 h 2047245"/>
                    <a:gd name="connsiteX2" fmla="*/ 244171 w 2742442"/>
                    <a:gd name="connsiteY2" fmla="*/ 232052 h 2047245"/>
                    <a:gd name="connsiteX3" fmla="*/ 542621 w 2742442"/>
                    <a:gd name="connsiteY3" fmla="*/ 2047245 h 2047245"/>
                    <a:gd name="connsiteX0" fmla="*/ 849722 w 3049543"/>
                    <a:gd name="connsiteY0" fmla="*/ 2087856 h 2087856"/>
                    <a:gd name="connsiteX1" fmla="*/ 3049543 w 3049543"/>
                    <a:gd name="connsiteY1" fmla="*/ 93956 h 2087856"/>
                    <a:gd name="connsiteX2" fmla="*/ 159386 w 3049543"/>
                    <a:gd name="connsiteY2" fmla="*/ 214606 h 2087856"/>
                    <a:gd name="connsiteX3" fmla="*/ 849722 w 3049543"/>
                    <a:gd name="connsiteY3" fmla="*/ 2087856 h 2087856"/>
                    <a:gd name="connsiteX0" fmla="*/ 849722 w 3049543"/>
                    <a:gd name="connsiteY0" fmla="*/ 2222476 h 2222476"/>
                    <a:gd name="connsiteX1" fmla="*/ 3049543 w 3049543"/>
                    <a:gd name="connsiteY1" fmla="*/ 228576 h 2222476"/>
                    <a:gd name="connsiteX2" fmla="*/ 159386 w 3049543"/>
                    <a:gd name="connsiteY2" fmla="*/ 349226 h 2222476"/>
                    <a:gd name="connsiteX3" fmla="*/ 849722 w 3049543"/>
                    <a:gd name="connsiteY3" fmla="*/ 2222476 h 2222476"/>
                    <a:gd name="connsiteX0" fmla="*/ 457570 w 3179905"/>
                    <a:gd name="connsiteY0" fmla="*/ 2425676 h 2425676"/>
                    <a:gd name="connsiteX1" fmla="*/ 3179905 w 3179905"/>
                    <a:gd name="connsiteY1" fmla="*/ 228576 h 2425676"/>
                    <a:gd name="connsiteX2" fmla="*/ 289748 w 3179905"/>
                    <a:gd name="connsiteY2" fmla="*/ 349226 h 2425676"/>
                    <a:gd name="connsiteX3" fmla="*/ 457570 w 3179905"/>
                    <a:gd name="connsiteY3" fmla="*/ 2425676 h 2425676"/>
                    <a:gd name="connsiteX0" fmla="*/ 457570 w 3179905"/>
                    <a:gd name="connsiteY0" fmla="*/ 2425676 h 2425676"/>
                    <a:gd name="connsiteX1" fmla="*/ 3179905 w 3179905"/>
                    <a:gd name="connsiteY1" fmla="*/ 228576 h 2425676"/>
                    <a:gd name="connsiteX2" fmla="*/ 289748 w 3179905"/>
                    <a:gd name="connsiteY2" fmla="*/ 349226 h 2425676"/>
                    <a:gd name="connsiteX3" fmla="*/ 457570 w 3179905"/>
                    <a:gd name="connsiteY3" fmla="*/ 2425676 h 2425676"/>
                    <a:gd name="connsiteX0" fmla="*/ 250838 w 2973173"/>
                    <a:gd name="connsiteY0" fmla="*/ 2324586 h 2324586"/>
                    <a:gd name="connsiteX1" fmla="*/ 2973173 w 2973173"/>
                    <a:gd name="connsiteY1" fmla="*/ 127486 h 2324586"/>
                    <a:gd name="connsiteX2" fmla="*/ 561988 w 2973173"/>
                    <a:gd name="connsiteY2" fmla="*/ 552936 h 2324586"/>
                    <a:gd name="connsiteX3" fmla="*/ 250838 w 2973173"/>
                    <a:gd name="connsiteY3" fmla="*/ 2324586 h 2324586"/>
                    <a:gd name="connsiteX0" fmla="*/ 250838 w 2973173"/>
                    <a:gd name="connsiteY0" fmla="*/ 2324586 h 2324586"/>
                    <a:gd name="connsiteX1" fmla="*/ 2973173 w 2973173"/>
                    <a:gd name="connsiteY1" fmla="*/ 127486 h 2324586"/>
                    <a:gd name="connsiteX2" fmla="*/ 561988 w 2973173"/>
                    <a:gd name="connsiteY2" fmla="*/ 552936 h 2324586"/>
                    <a:gd name="connsiteX3" fmla="*/ 250838 w 2973173"/>
                    <a:gd name="connsiteY3" fmla="*/ 2324586 h 2324586"/>
                    <a:gd name="connsiteX0" fmla="*/ 250838 w 2973173"/>
                    <a:gd name="connsiteY0" fmla="*/ 2324586 h 2324586"/>
                    <a:gd name="connsiteX1" fmla="*/ 2973173 w 2973173"/>
                    <a:gd name="connsiteY1" fmla="*/ 127486 h 2324586"/>
                    <a:gd name="connsiteX2" fmla="*/ 561988 w 2973173"/>
                    <a:gd name="connsiteY2" fmla="*/ 552936 h 2324586"/>
                    <a:gd name="connsiteX3" fmla="*/ 250838 w 2973173"/>
                    <a:gd name="connsiteY3" fmla="*/ 2324586 h 2324586"/>
                    <a:gd name="connsiteX0" fmla="*/ 250838 w 2973173"/>
                    <a:gd name="connsiteY0" fmla="*/ 2324586 h 2324586"/>
                    <a:gd name="connsiteX1" fmla="*/ 2973173 w 2973173"/>
                    <a:gd name="connsiteY1" fmla="*/ 127486 h 2324586"/>
                    <a:gd name="connsiteX2" fmla="*/ 561988 w 2973173"/>
                    <a:gd name="connsiteY2" fmla="*/ 552936 h 2324586"/>
                    <a:gd name="connsiteX3" fmla="*/ 250838 w 2973173"/>
                    <a:gd name="connsiteY3" fmla="*/ 2324586 h 23245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973173" h="2324586">
                      <a:moveTo>
                        <a:pt x="250838" y="2324586"/>
                      </a:moveTo>
                      <a:cubicBezTo>
                        <a:pt x="-223597" y="1061844"/>
                        <a:pt x="764280" y="-146471"/>
                        <a:pt x="2973173" y="127486"/>
                      </a:cubicBezTo>
                      <a:cubicBezTo>
                        <a:pt x="2183959" y="-166127"/>
                        <a:pt x="1162516" y="77292"/>
                        <a:pt x="561988" y="552936"/>
                      </a:cubicBezTo>
                      <a:cubicBezTo>
                        <a:pt x="100252" y="1007414"/>
                        <a:pt x="-263512" y="1695936"/>
                        <a:pt x="250838" y="2324586"/>
                      </a:cubicBezTo>
                      <a:close/>
                    </a:path>
                  </a:pathLst>
                </a:custGeom>
                <a:solidFill>
                  <a:schemeClr val="accent3">
                    <a:lumMod val="50000"/>
                  </a:schemeClr>
                </a:solidFill>
                <a:ln>
                  <a:noFill/>
                </a:ln>
                <a:effectLst/>
                <a:scene3d>
                  <a:camera prst="orthographicFront"/>
                  <a:lightRig rig="threePt" dir="t">
                    <a:rot lat="0" lon="0" rev="3600000"/>
                  </a:lightRig>
                </a:scene3d>
                <a:sp3d prstMaterial="metal">
                  <a:bevelT w="234950" h="381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>
                    <a:solidFill>
                      <a:schemeClr val="lt1"/>
                    </a:solidFill>
                  </a:endParaRPr>
                </a:p>
              </p:txBody>
            </p:sp>
          </p:grpSp>
          <p:grpSp>
            <p:nvGrpSpPr>
              <p:cNvPr id="15" name="Группа 14"/>
              <p:cNvGrpSpPr/>
              <p:nvPr/>
            </p:nvGrpSpPr>
            <p:grpSpPr>
              <a:xfrm rot="3587098" flipH="1">
                <a:off x="687085" y="5581915"/>
                <a:ext cx="2537603" cy="1800200"/>
                <a:chOff x="1242309" y="3933056"/>
                <a:chExt cx="3179905" cy="2425676"/>
              </a:xfrm>
            </p:grpSpPr>
            <p:sp>
              <p:nvSpPr>
                <p:cNvPr id="17" name="Полилиния 16"/>
                <p:cNvSpPr/>
                <p:nvPr/>
              </p:nvSpPr>
              <p:spPr>
                <a:xfrm flipH="1">
                  <a:off x="1242309" y="3933056"/>
                  <a:ext cx="3179905" cy="2425676"/>
                </a:xfrm>
                <a:custGeom>
                  <a:avLst/>
                  <a:gdLst>
                    <a:gd name="connsiteX0" fmla="*/ 0 w 1009650"/>
                    <a:gd name="connsiteY0" fmla="*/ 857250 h 857250"/>
                    <a:gd name="connsiteX1" fmla="*/ 1009650 w 1009650"/>
                    <a:gd name="connsiteY1" fmla="*/ 285750 h 857250"/>
                    <a:gd name="connsiteX2" fmla="*/ 209550 w 1009650"/>
                    <a:gd name="connsiteY2" fmla="*/ 0 h 857250"/>
                    <a:gd name="connsiteX0" fmla="*/ 0 w 1009650"/>
                    <a:gd name="connsiteY0" fmla="*/ 857250 h 857250"/>
                    <a:gd name="connsiteX1" fmla="*/ 1009650 w 1009650"/>
                    <a:gd name="connsiteY1" fmla="*/ 285750 h 857250"/>
                    <a:gd name="connsiteX2" fmla="*/ 209550 w 1009650"/>
                    <a:gd name="connsiteY2" fmla="*/ 0 h 857250"/>
                    <a:gd name="connsiteX3" fmla="*/ 0 w 1009650"/>
                    <a:gd name="connsiteY3" fmla="*/ 857250 h 857250"/>
                    <a:gd name="connsiteX0" fmla="*/ 195726 w 1205376"/>
                    <a:gd name="connsiteY0" fmla="*/ 857250 h 857250"/>
                    <a:gd name="connsiteX1" fmla="*/ 1205376 w 1205376"/>
                    <a:gd name="connsiteY1" fmla="*/ 285750 h 857250"/>
                    <a:gd name="connsiteX2" fmla="*/ 405276 w 1205376"/>
                    <a:gd name="connsiteY2" fmla="*/ 0 h 857250"/>
                    <a:gd name="connsiteX3" fmla="*/ 195726 w 1205376"/>
                    <a:gd name="connsiteY3" fmla="*/ 857250 h 857250"/>
                    <a:gd name="connsiteX0" fmla="*/ 195726 w 1205376"/>
                    <a:gd name="connsiteY0" fmla="*/ 857250 h 857250"/>
                    <a:gd name="connsiteX1" fmla="*/ 1205376 w 1205376"/>
                    <a:gd name="connsiteY1" fmla="*/ 285750 h 857250"/>
                    <a:gd name="connsiteX2" fmla="*/ 405276 w 1205376"/>
                    <a:gd name="connsiteY2" fmla="*/ 0 h 857250"/>
                    <a:gd name="connsiteX3" fmla="*/ 195726 w 1205376"/>
                    <a:gd name="connsiteY3" fmla="*/ 857250 h 857250"/>
                    <a:gd name="connsiteX0" fmla="*/ 258839 w 1268489"/>
                    <a:gd name="connsiteY0" fmla="*/ 870320 h 870320"/>
                    <a:gd name="connsiteX1" fmla="*/ 1268489 w 1268489"/>
                    <a:gd name="connsiteY1" fmla="*/ 298820 h 870320"/>
                    <a:gd name="connsiteX2" fmla="*/ 468389 w 1268489"/>
                    <a:gd name="connsiteY2" fmla="*/ 13070 h 870320"/>
                    <a:gd name="connsiteX3" fmla="*/ 258839 w 1268489"/>
                    <a:gd name="connsiteY3" fmla="*/ 870320 h 870320"/>
                    <a:gd name="connsiteX0" fmla="*/ 258839 w 2197403"/>
                    <a:gd name="connsiteY0" fmla="*/ 2197100 h 2197100"/>
                    <a:gd name="connsiteX1" fmla="*/ 2197403 w 2197403"/>
                    <a:gd name="connsiteY1" fmla="*/ 0 h 2197100"/>
                    <a:gd name="connsiteX2" fmla="*/ 468389 w 2197403"/>
                    <a:gd name="connsiteY2" fmla="*/ 1339850 h 2197100"/>
                    <a:gd name="connsiteX3" fmla="*/ 258839 w 2197403"/>
                    <a:gd name="connsiteY3" fmla="*/ 2197100 h 2197100"/>
                    <a:gd name="connsiteX0" fmla="*/ 504279 w 2442843"/>
                    <a:gd name="connsiteY0" fmla="*/ 2197100 h 2197100"/>
                    <a:gd name="connsiteX1" fmla="*/ 2442843 w 2442843"/>
                    <a:gd name="connsiteY1" fmla="*/ 0 h 2197100"/>
                    <a:gd name="connsiteX2" fmla="*/ 205829 w 2442843"/>
                    <a:gd name="connsiteY2" fmla="*/ 381907 h 2197100"/>
                    <a:gd name="connsiteX3" fmla="*/ 504279 w 2442843"/>
                    <a:gd name="connsiteY3" fmla="*/ 2197100 h 2197100"/>
                    <a:gd name="connsiteX0" fmla="*/ 504279 w 2442843"/>
                    <a:gd name="connsiteY0" fmla="*/ 2197100 h 2197100"/>
                    <a:gd name="connsiteX1" fmla="*/ 2442843 w 2442843"/>
                    <a:gd name="connsiteY1" fmla="*/ 0 h 2197100"/>
                    <a:gd name="connsiteX2" fmla="*/ 205829 w 2442843"/>
                    <a:gd name="connsiteY2" fmla="*/ 381907 h 2197100"/>
                    <a:gd name="connsiteX3" fmla="*/ 504279 w 2442843"/>
                    <a:gd name="connsiteY3" fmla="*/ 2197100 h 2197100"/>
                    <a:gd name="connsiteX0" fmla="*/ 542621 w 2481185"/>
                    <a:gd name="connsiteY0" fmla="*/ 2197100 h 2197100"/>
                    <a:gd name="connsiteX1" fmla="*/ 2481185 w 2481185"/>
                    <a:gd name="connsiteY1" fmla="*/ 0 h 2197100"/>
                    <a:gd name="connsiteX2" fmla="*/ 244171 w 2481185"/>
                    <a:gd name="connsiteY2" fmla="*/ 381907 h 2197100"/>
                    <a:gd name="connsiteX3" fmla="*/ 542621 w 2481185"/>
                    <a:gd name="connsiteY3" fmla="*/ 2197100 h 2197100"/>
                    <a:gd name="connsiteX0" fmla="*/ 542621 w 2742442"/>
                    <a:gd name="connsiteY0" fmla="*/ 2047245 h 2047245"/>
                    <a:gd name="connsiteX1" fmla="*/ 2742442 w 2742442"/>
                    <a:gd name="connsiteY1" fmla="*/ 53345 h 2047245"/>
                    <a:gd name="connsiteX2" fmla="*/ 244171 w 2742442"/>
                    <a:gd name="connsiteY2" fmla="*/ 232052 h 2047245"/>
                    <a:gd name="connsiteX3" fmla="*/ 542621 w 2742442"/>
                    <a:gd name="connsiteY3" fmla="*/ 2047245 h 2047245"/>
                    <a:gd name="connsiteX0" fmla="*/ 542621 w 2742442"/>
                    <a:gd name="connsiteY0" fmla="*/ 2047245 h 2047245"/>
                    <a:gd name="connsiteX1" fmla="*/ 2742442 w 2742442"/>
                    <a:gd name="connsiteY1" fmla="*/ 53345 h 2047245"/>
                    <a:gd name="connsiteX2" fmla="*/ 244171 w 2742442"/>
                    <a:gd name="connsiteY2" fmla="*/ 232052 h 2047245"/>
                    <a:gd name="connsiteX3" fmla="*/ 542621 w 2742442"/>
                    <a:gd name="connsiteY3" fmla="*/ 2047245 h 2047245"/>
                    <a:gd name="connsiteX0" fmla="*/ 849722 w 3049543"/>
                    <a:gd name="connsiteY0" fmla="*/ 2087856 h 2087856"/>
                    <a:gd name="connsiteX1" fmla="*/ 3049543 w 3049543"/>
                    <a:gd name="connsiteY1" fmla="*/ 93956 h 2087856"/>
                    <a:gd name="connsiteX2" fmla="*/ 159386 w 3049543"/>
                    <a:gd name="connsiteY2" fmla="*/ 214606 h 2087856"/>
                    <a:gd name="connsiteX3" fmla="*/ 849722 w 3049543"/>
                    <a:gd name="connsiteY3" fmla="*/ 2087856 h 2087856"/>
                    <a:gd name="connsiteX0" fmla="*/ 849722 w 3049543"/>
                    <a:gd name="connsiteY0" fmla="*/ 2222476 h 2222476"/>
                    <a:gd name="connsiteX1" fmla="*/ 3049543 w 3049543"/>
                    <a:gd name="connsiteY1" fmla="*/ 228576 h 2222476"/>
                    <a:gd name="connsiteX2" fmla="*/ 159386 w 3049543"/>
                    <a:gd name="connsiteY2" fmla="*/ 349226 h 2222476"/>
                    <a:gd name="connsiteX3" fmla="*/ 849722 w 3049543"/>
                    <a:gd name="connsiteY3" fmla="*/ 2222476 h 2222476"/>
                    <a:gd name="connsiteX0" fmla="*/ 457570 w 3179905"/>
                    <a:gd name="connsiteY0" fmla="*/ 2425676 h 2425676"/>
                    <a:gd name="connsiteX1" fmla="*/ 3179905 w 3179905"/>
                    <a:gd name="connsiteY1" fmla="*/ 228576 h 2425676"/>
                    <a:gd name="connsiteX2" fmla="*/ 289748 w 3179905"/>
                    <a:gd name="connsiteY2" fmla="*/ 349226 h 2425676"/>
                    <a:gd name="connsiteX3" fmla="*/ 457570 w 3179905"/>
                    <a:gd name="connsiteY3" fmla="*/ 2425676 h 2425676"/>
                    <a:gd name="connsiteX0" fmla="*/ 457570 w 3179905"/>
                    <a:gd name="connsiteY0" fmla="*/ 2425676 h 2425676"/>
                    <a:gd name="connsiteX1" fmla="*/ 3179905 w 3179905"/>
                    <a:gd name="connsiteY1" fmla="*/ 228576 h 2425676"/>
                    <a:gd name="connsiteX2" fmla="*/ 289748 w 3179905"/>
                    <a:gd name="connsiteY2" fmla="*/ 349226 h 2425676"/>
                    <a:gd name="connsiteX3" fmla="*/ 457570 w 3179905"/>
                    <a:gd name="connsiteY3" fmla="*/ 2425676 h 24256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179905" h="2425676">
                      <a:moveTo>
                        <a:pt x="457570" y="2425676"/>
                      </a:moveTo>
                      <a:cubicBezTo>
                        <a:pt x="723363" y="1917676"/>
                        <a:pt x="971012" y="985133"/>
                        <a:pt x="3179905" y="228576"/>
                      </a:cubicBezTo>
                      <a:cubicBezTo>
                        <a:pt x="2390691" y="-65037"/>
                        <a:pt x="890276" y="-126418"/>
                        <a:pt x="289748" y="349226"/>
                      </a:cubicBezTo>
                      <a:cubicBezTo>
                        <a:pt x="-171988" y="803704"/>
                        <a:pt x="-56780" y="1797026"/>
                        <a:pt x="457570" y="2425676"/>
                      </a:cubicBezTo>
                      <a:close/>
                    </a:path>
                  </a:pathLst>
                </a:custGeom>
                <a:solidFill>
                  <a:schemeClr val="accent3">
                    <a:lumMod val="50000"/>
                  </a:schemeClr>
                </a:solidFill>
                <a:ln>
                  <a:noFill/>
                </a:ln>
                <a:effectLst/>
                <a:scene3d>
                  <a:camera prst="orthographicFront"/>
                  <a:lightRig rig="threePt" dir="t">
                    <a:rot lat="0" lon="0" rev="3600000"/>
                  </a:lightRig>
                </a:scene3d>
                <a:sp3d prstMaterial="metal">
                  <a:bevelT w="234950" h="381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>
                    <a:solidFill>
                      <a:schemeClr val="lt1"/>
                    </a:solidFill>
                  </a:endParaRPr>
                </a:p>
              </p:txBody>
            </p:sp>
            <p:sp>
              <p:nvSpPr>
                <p:cNvPr id="18" name="Полилиния 17"/>
                <p:cNvSpPr/>
                <p:nvPr/>
              </p:nvSpPr>
              <p:spPr>
                <a:xfrm flipH="1">
                  <a:off x="1242309" y="4034146"/>
                  <a:ext cx="2973173" cy="2324586"/>
                </a:xfrm>
                <a:custGeom>
                  <a:avLst/>
                  <a:gdLst>
                    <a:gd name="connsiteX0" fmla="*/ 0 w 1009650"/>
                    <a:gd name="connsiteY0" fmla="*/ 857250 h 857250"/>
                    <a:gd name="connsiteX1" fmla="*/ 1009650 w 1009650"/>
                    <a:gd name="connsiteY1" fmla="*/ 285750 h 857250"/>
                    <a:gd name="connsiteX2" fmla="*/ 209550 w 1009650"/>
                    <a:gd name="connsiteY2" fmla="*/ 0 h 857250"/>
                    <a:gd name="connsiteX0" fmla="*/ 0 w 1009650"/>
                    <a:gd name="connsiteY0" fmla="*/ 857250 h 857250"/>
                    <a:gd name="connsiteX1" fmla="*/ 1009650 w 1009650"/>
                    <a:gd name="connsiteY1" fmla="*/ 285750 h 857250"/>
                    <a:gd name="connsiteX2" fmla="*/ 209550 w 1009650"/>
                    <a:gd name="connsiteY2" fmla="*/ 0 h 857250"/>
                    <a:gd name="connsiteX3" fmla="*/ 0 w 1009650"/>
                    <a:gd name="connsiteY3" fmla="*/ 857250 h 857250"/>
                    <a:gd name="connsiteX0" fmla="*/ 195726 w 1205376"/>
                    <a:gd name="connsiteY0" fmla="*/ 857250 h 857250"/>
                    <a:gd name="connsiteX1" fmla="*/ 1205376 w 1205376"/>
                    <a:gd name="connsiteY1" fmla="*/ 285750 h 857250"/>
                    <a:gd name="connsiteX2" fmla="*/ 405276 w 1205376"/>
                    <a:gd name="connsiteY2" fmla="*/ 0 h 857250"/>
                    <a:gd name="connsiteX3" fmla="*/ 195726 w 1205376"/>
                    <a:gd name="connsiteY3" fmla="*/ 857250 h 857250"/>
                    <a:gd name="connsiteX0" fmla="*/ 195726 w 1205376"/>
                    <a:gd name="connsiteY0" fmla="*/ 857250 h 857250"/>
                    <a:gd name="connsiteX1" fmla="*/ 1205376 w 1205376"/>
                    <a:gd name="connsiteY1" fmla="*/ 285750 h 857250"/>
                    <a:gd name="connsiteX2" fmla="*/ 405276 w 1205376"/>
                    <a:gd name="connsiteY2" fmla="*/ 0 h 857250"/>
                    <a:gd name="connsiteX3" fmla="*/ 195726 w 1205376"/>
                    <a:gd name="connsiteY3" fmla="*/ 857250 h 857250"/>
                    <a:gd name="connsiteX0" fmla="*/ 258839 w 1268489"/>
                    <a:gd name="connsiteY0" fmla="*/ 870320 h 870320"/>
                    <a:gd name="connsiteX1" fmla="*/ 1268489 w 1268489"/>
                    <a:gd name="connsiteY1" fmla="*/ 298820 h 870320"/>
                    <a:gd name="connsiteX2" fmla="*/ 468389 w 1268489"/>
                    <a:gd name="connsiteY2" fmla="*/ 13070 h 870320"/>
                    <a:gd name="connsiteX3" fmla="*/ 258839 w 1268489"/>
                    <a:gd name="connsiteY3" fmla="*/ 870320 h 870320"/>
                    <a:gd name="connsiteX0" fmla="*/ 258839 w 2197403"/>
                    <a:gd name="connsiteY0" fmla="*/ 2197100 h 2197100"/>
                    <a:gd name="connsiteX1" fmla="*/ 2197403 w 2197403"/>
                    <a:gd name="connsiteY1" fmla="*/ 0 h 2197100"/>
                    <a:gd name="connsiteX2" fmla="*/ 468389 w 2197403"/>
                    <a:gd name="connsiteY2" fmla="*/ 1339850 h 2197100"/>
                    <a:gd name="connsiteX3" fmla="*/ 258839 w 2197403"/>
                    <a:gd name="connsiteY3" fmla="*/ 2197100 h 2197100"/>
                    <a:gd name="connsiteX0" fmla="*/ 504279 w 2442843"/>
                    <a:gd name="connsiteY0" fmla="*/ 2197100 h 2197100"/>
                    <a:gd name="connsiteX1" fmla="*/ 2442843 w 2442843"/>
                    <a:gd name="connsiteY1" fmla="*/ 0 h 2197100"/>
                    <a:gd name="connsiteX2" fmla="*/ 205829 w 2442843"/>
                    <a:gd name="connsiteY2" fmla="*/ 381907 h 2197100"/>
                    <a:gd name="connsiteX3" fmla="*/ 504279 w 2442843"/>
                    <a:gd name="connsiteY3" fmla="*/ 2197100 h 2197100"/>
                    <a:gd name="connsiteX0" fmla="*/ 504279 w 2442843"/>
                    <a:gd name="connsiteY0" fmla="*/ 2197100 h 2197100"/>
                    <a:gd name="connsiteX1" fmla="*/ 2442843 w 2442843"/>
                    <a:gd name="connsiteY1" fmla="*/ 0 h 2197100"/>
                    <a:gd name="connsiteX2" fmla="*/ 205829 w 2442843"/>
                    <a:gd name="connsiteY2" fmla="*/ 381907 h 2197100"/>
                    <a:gd name="connsiteX3" fmla="*/ 504279 w 2442843"/>
                    <a:gd name="connsiteY3" fmla="*/ 2197100 h 2197100"/>
                    <a:gd name="connsiteX0" fmla="*/ 542621 w 2481185"/>
                    <a:gd name="connsiteY0" fmla="*/ 2197100 h 2197100"/>
                    <a:gd name="connsiteX1" fmla="*/ 2481185 w 2481185"/>
                    <a:gd name="connsiteY1" fmla="*/ 0 h 2197100"/>
                    <a:gd name="connsiteX2" fmla="*/ 244171 w 2481185"/>
                    <a:gd name="connsiteY2" fmla="*/ 381907 h 2197100"/>
                    <a:gd name="connsiteX3" fmla="*/ 542621 w 2481185"/>
                    <a:gd name="connsiteY3" fmla="*/ 2197100 h 2197100"/>
                    <a:gd name="connsiteX0" fmla="*/ 542621 w 2742442"/>
                    <a:gd name="connsiteY0" fmla="*/ 2047245 h 2047245"/>
                    <a:gd name="connsiteX1" fmla="*/ 2742442 w 2742442"/>
                    <a:gd name="connsiteY1" fmla="*/ 53345 h 2047245"/>
                    <a:gd name="connsiteX2" fmla="*/ 244171 w 2742442"/>
                    <a:gd name="connsiteY2" fmla="*/ 232052 h 2047245"/>
                    <a:gd name="connsiteX3" fmla="*/ 542621 w 2742442"/>
                    <a:gd name="connsiteY3" fmla="*/ 2047245 h 2047245"/>
                    <a:gd name="connsiteX0" fmla="*/ 542621 w 2742442"/>
                    <a:gd name="connsiteY0" fmla="*/ 2047245 h 2047245"/>
                    <a:gd name="connsiteX1" fmla="*/ 2742442 w 2742442"/>
                    <a:gd name="connsiteY1" fmla="*/ 53345 h 2047245"/>
                    <a:gd name="connsiteX2" fmla="*/ 244171 w 2742442"/>
                    <a:gd name="connsiteY2" fmla="*/ 232052 h 2047245"/>
                    <a:gd name="connsiteX3" fmla="*/ 542621 w 2742442"/>
                    <a:gd name="connsiteY3" fmla="*/ 2047245 h 2047245"/>
                    <a:gd name="connsiteX0" fmla="*/ 849722 w 3049543"/>
                    <a:gd name="connsiteY0" fmla="*/ 2087856 h 2087856"/>
                    <a:gd name="connsiteX1" fmla="*/ 3049543 w 3049543"/>
                    <a:gd name="connsiteY1" fmla="*/ 93956 h 2087856"/>
                    <a:gd name="connsiteX2" fmla="*/ 159386 w 3049543"/>
                    <a:gd name="connsiteY2" fmla="*/ 214606 h 2087856"/>
                    <a:gd name="connsiteX3" fmla="*/ 849722 w 3049543"/>
                    <a:gd name="connsiteY3" fmla="*/ 2087856 h 2087856"/>
                    <a:gd name="connsiteX0" fmla="*/ 849722 w 3049543"/>
                    <a:gd name="connsiteY0" fmla="*/ 2222476 h 2222476"/>
                    <a:gd name="connsiteX1" fmla="*/ 3049543 w 3049543"/>
                    <a:gd name="connsiteY1" fmla="*/ 228576 h 2222476"/>
                    <a:gd name="connsiteX2" fmla="*/ 159386 w 3049543"/>
                    <a:gd name="connsiteY2" fmla="*/ 349226 h 2222476"/>
                    <a:gd name="connsiteX3" fmla="*/ 849722 w 3049543"/>
                    <a:gd name="connsiteY3" fmla="*/ 2222476 h 2222476"/>
                    <a:gd name="connsiteX0" fmla="*/ 457570 w 3179905"/>
                    <a:gd name="connsiteY0" fmla="*/ 2425676 h 2425676"/>
                    <a:gd name="connsiteX1" fmla="*/ 3179905 w 3179905"/>
                    <a:gd name="connsiteY1" fmla="*/ 228576 h 2425676"/>
                    <a:gd name="connsiteX2" fmla="*/ 289748 w 3179905"/>
                    <a:gd name="connsiteY2" fmla="*/ 349226 h 2425676"/>
                    <a:gd name="connsiteX3" fmla="*/ 457570 w 3179905"/>
                    <a:gd name="connsiteY3" fmla="*/ 2425676 h 2425676"/>
                    <a:gd name="connsiteX0" fmla="*/ 457570 w 3179905"/>
                    <a:gd name="connsiteY0" fmla="*/ 2425676 h 2425676"/>
                    <a:gd name="connsiteX1" fmla="*/ 3179905 w 3179905"/>
                    <a:gd name="connsiteY1" fmla="*/ 228576 h 2425676"/>
                    <a:gd name="connsiteX2" fmla="*/ 289748 w 3179905"/>
                    <a:gd name="connsiteY2" fmla="*/ 349226 h 2425676"/>
                    <a:gd name="connsiteX3" fmla="*/ 457570 w 3179905"/>
                    <a:gd name="connsiteY3" fmla="*/ 2425676 h 2425676"/>
                    <a:gd name="connsiteX0" fmla="*/ 250838 w 2973173"/>
                    <a:gd name="connsiteY0" fmla="*/ 2324586 h 2324586"/>
                    <a:gd name="connsiteX1" fmla="*/ 2973173 w 2973173"/>
                    <a:gd name="connsiteY1" fmla="*/ 127486 h 2324586"/>
                    <a:gd name="connsiteX2" fmla="*/ 561988 w 2973173"/>
                    <a:gd name="connsiteY2" fmla="*/ 552936 h 2324586"/>
                    <a:gd name="connsiteX3" fmla="*/ 250838 w 2973173"/>
                    <a:gd name="connsiteY3" fmla="*/ 2324586 h 2324586"/>
                    <a:gd name="connsiteX0" fmla="*/ 250838 w 2973173"/>
                    <a:gd name="connsiteY0" fmla="*/ 2324586 h 2324586"/>
                    <a:gd name="connsiteX1" fmla="*/ 2973173 w 2973173"/>
                    <a:gd name="connsiteY1" fmla="*/ 127486 h 2324586"/>
                    <a:gd name="connsiteX2" fmla="*/ 561988 w 2973173"/>
                    <a:gd name="connsiteY2" fmla="*/ 552936 h 2324586"/>
                    <a:gd name="connsiteX3" fmla="*/ 250838 w 2973173"/>
                    <a:gd name="connsiteY3" fmla="*/ 2324586 h 2324586"/>
                    <a:gd name="connsiteX0" fmla="*/ 250838 w 2973173"/>
                    <a:gd name="connsiteY0" fmla="*/ 2324586 h 2324586"/>
                    <a:gd name="connsiteX1" fmla="*/ 2973173 w 2973173"/>
                    <a:gd name="connsiteY1" fmla="*/ 127486 h 2324586"/>
                    <a:gd name="connsiteX2" fmla="*/ 561988 w 2973173"/>
                    <a:gd name="connsiteY2" fmla="*/ 552936 h 2324586"/>
                    <a:gd name="connsiteX3" fmla="*/ 250838 w 2973173"/>
                    <a:gd name="connsiteY3" fmla="*/ 2324586 h 2324586"/>
                    <a:gd name="connsiteX0" fmla="*/ 250838 w 2973173"/>
                    <a:gd name="connsiteY0" fmla="*/ 2324586 h 2324586"/>
                    <a:gd name="connsiteX1" fmla="*/ 2973173 w 2973173"/>
                    <a:gd name="connsiteY1" fmla="*/ 127486 h 2324586"/>
                    <a:gd name="connsiteX2" fmla="*/ 561988 w 2973173"/>
                    <a:gd name="connsiteY2" fmla="*/ 552936 h 2324586"/>
                    <a:gd name="connsiteX3" fmla="*/ 250838 w 2973173"/>
                    <a:gd name="connsiteY3" fmla="*/ 2324586 h 23245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973173" h="2324586">
                      <a:moveTo>
                        <a:pt x="250838" y="2324586"/>
                      </a:moveTo>
                      <a:cubicBezTo>
                        <a:pt x="-223597" y="1061844"/>
                        <a:pt x="764280" y="-146471"/>
                        <a:pt x="2973173" y="127486"/>
                      </a:cubicBezTo>
                      <a:cubicBezTo>
                        <a:pt x="2183959" y="-166127"/>
                        <a:pt x="1162516" y="77292"/>
                        <a:pt x="561988" y="552936"/>
                      </a:cubicBezTo>
                      <a:cubicBezTo>
                        <a:pt x="100252" y="1007414"/>
                        <a:pt x="-263512" y="1695936"/>
                        <a:pt x="250838" y="2324586"/>
                      </a:cubicBezTo>
                      <a:close/>
                    </a:path>
                  </a:pathLst>
                </a:custGeom>
                <a:solidFill>
                  <a:schemeClr val="accent3">
                    <a:lumMod val="50000"/>
                  </a:schemeClr>
                </a:solidFill>
                <a:ln>
                  <a:noFill/>
                </a:ln>
                <a:effectLst/>
                <a:scene3d>
                  <a:camera prst="orthographicFront"/>
                  <a:lightRig rig="threePt" dir="t">
                    <a:rot lat="0" lon="0" rev="3600000"/>
                  </a:lightRig>
                </a:scene3d>
                <a:sp3d prstMaterial="metal">
                  <a:bevelT w="234950" h="381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>
                    <a:solidFill>
                      <a:schemeClr val="lt1"/>
                    </a:solidFill>
                  </a:endParaRPr>
                </a:p>
              </p:txBody>
            </p:sp>
          </p:grpSp>
          <p:sp>
            <p:nvSpPr>
              <p:cNvPr id="16" name="Полилиния 15"/>
              <p:cNvSpPr/>
              <p:nvPr/>
            </p:nvSpPr>
            <p:spPr>
              <a:xfrm rot="7992440" flipV="1">
                <a:off x="-100822" y="4987126"/>
                <a:ext cx="4907839" cy="2845755"/>
              </a:xfrm>
              <a:custGeom>
                <a:avLst/>
                <a:gdLst>
                  <a:gd name="connsiteX0" fmla="*/ 0 w 1009650"/>
                  <a:gd name="connsiteY0" fmla="*/ 857250 h 857250"/>
                  <a:gd name="connsiteX1" fmla="*/ 1009650 w 1009650"/>
                  <a:gd name="connsiteY1" fmla="*/ 285750 h 857250"/>
                  <a:gd name="connsiteX2" fmla="*/ 209550 w 1009650"/>
                  <a:gd name="connsiteY2" fmla="*/ 0 h 857250"/>
                  <a:gd name="connsiteX0" fmla="*/ 0 w 1009650"/>
                  <a:gd name="connsiteY0" fmla="*/ 857250 h 857250"/>
                  <a:gd name="connsiteX1" fmla="*/ 1009650 w 1009650"/>
                  <a:gd name="connsiteY1" fmla="*/ 285750 h 857250"/>
                  <a:gd name="connsiteX2" fmla="*/ 209550 w 1009650"/>
                  <a:gd name="connsiteY2" fmla="*/ 0 h 857250"/>
                  <a:gd name="connsiteX3" fmla="*/ 0 w 1009650"/>
                  <a:gd name="connsiteY3" fmla="*/ 857250 h 857250"/>
                  <a:gd name="connsiteX0" fmla="*/ 195726 w 1205376"/>
                  <a:gd name="connsiteY0" fmla="*/ 857250 h 857250"/>
                  <a:gd name="connsiteX1" fmla="*/ 1205376 w 1205376"/>
                  <a:gd name="connsiteY1" fmla="*/ 285750 h 857250"/>
                  <a:gd name="connsiteX2" fmla="*/ 405276 w 1205376"/>
                  <a:gd name="connsiteY2" fmla="*/ 0 h 857250"/>
                  <a:gd name="connsiteX3" fmla="*/ 195726 w 1205376"/>
                  <a:gd name="connsiteY3" fmla="*/ 857250 h 857250"/>
                  <a:gd name="connsiteX0" fmla="*/ 195726 w 1205376"/>
                  <a:gd name="connsiteY0" fmla="*/ 857250 h 857250"/>
                  <a:gd name="connsiteX1" fmla="*/ 1205376 w 1205376"/>
                  <a:gd name="connsiteY1" fmla="*/ 285750 h 857250"/>
                  <a:gd name="connsiteX2" fmla="*/ 405276 w 1205376"/>
                  <a:gd name="connsiteY2" fmla="*/ 0 h 857250"/>
                  <a:gd name="connsiteX3" fmla="*/ 195726 w 1205376"/>
                  <a:gd name="connsiteY3" fmla="*/ 857250 h 857250"/>
                  <a:gd name="connsiteX0" fmla="*/ 258839 w 1268489"/>
                  <a:gd name="connsiteY0" fmla="*/ 870320 h 870320"/>
                  <a:gd name="connsiteX1" fmla="*/ 1268489 w 1268489"/>
                  <a:gd name="connsiteY1" fmla="*/ 298820 h 870320"/>
                  <a:gd name="connsiteX2" fmla="*/ 468389 w 1268489"/>
                  <a:gd name="connsiteY2" fmla="*/ 13070 h 870320"/>
                  <a:gd name="connsiteX3" fmla="*/ 258839 w 1268489"/>
                  <a:gd name="connsiteY3" fmla="*/ 870320 h 870320"/>
                  <a:gd name="connsiteX0" fmla="*/ 258839 w 2197403"/>
                  <a:gd name="connsiteY0" fmla="*/ 2197100 h 2197100"/>
                  <a:gd name="connsiteX1" fmla="*/ 2197403 w 2197403"/>
                  <a:gd name="connsiteY1" fmla="*/ 0 h 2197100"/>
                  <a:gd name="connsiteX2" fmla="*/ 468389 w 2197403"/>
                  <a:gd name="connsiteY2" fmla="*/ 1339850 h 2197100"/>
                  <a:gd name="connsiteX3" fmla="*/ 258839 w 2197403"/>
                  <a:gd name="connsiteY3" fmla="*/ 2197100 h 2197100"/>
                  <a:gd name="connsiteX0" fmla="*/ 504279 w 2442843"/>
                  <a:gd name="connsiteY0" fmla="*/ 2197100 h 2197100"/>
                  <a:gd name="connsiteX1" fmla="*/ 2442843 w 2442843"/>
                  <a:gd name="connsiteY1" fmla="*/ 0 h 2197100"/>
                  <a:gd name="connsiteX2" fmla="*/ 205829 w 2442843"/>
                  <a:gd name="connsiteY2" fmla="*/ 381907 h 2197100"/>
                  <a:gd name="connsiteX3" fmla="*/ 504279 w 2442843"/>
                  <a:gd name="connsiteY3" fmla="*/ 2197100 h 2197100"/>
                  <a:gd name="connsiteX0" fmla="*/ 504279 w 2442843"/>
                  <a:gd name="connsiteY0" fmla="*/ 2197100 h 2197100"/>
                  <a:gd name="connsiteX1" fmla="*/ 2442843 w 2442843"/>
                  <a:gd name="connsiteY1" fmla="*/ 0 h 2197100"/>
                  <a:gd name="connsiteX2" fmla="*/ 205829 w 2442843"/>
                  <a:gd name="connsiteY2" fmla="*/ 381907 h 2197100"/>
                  <a:gd name="connsiteX3" fmla="*/ 504279 w 2442843"/>
                  <a:gd name="connsiteY3" fmla="*/ 2197100 h 2197100"/>
                  <a:gd name="connsiteX0" fmla="*/ 542621 w 2481185"/>
                  <a:gd name="connsiteY0" fmla="*/ 2197100 h 2197100"/>
                  <a:gd name="connsiteX1" fmla="*/ 2481185 w 2481185"/>
                  <a:gd name="connsiteY1" fmla="*/ 0 h 2197100"/>
                  <a:gd name="connsiteX2" fmla="*/ 244171 w 2481185"/>
                  <a:gd name="connsiteY2" fmla="*/ 381907 h 2197100"/>
                  <a:gd name="connsiteX3" fmla="*/ 542621 w 2481185"/>
                  <a:gd name="connsiteY3" fmla="*/ 2197100 h 2197100"/>
                  <a:gd name="connsiteX0" fmla="*/ 542621 w 2742442"/>
                  <a:gd name="connsiteY0" fmla="*/ 2047245 h 2047245"/>
                  <a:gd name="connsiteX1" fmla="*/ 2742442 w 2742442"/>
                  <a:gd name="connsiteY1" fmla="*/ 53345 h 2047245"/>
                  <a:gd name="connsiteX2" fmla="*/ 244171 w 2742442"/>
                  <a:gd name="connsiteY2" fmla="*/ 232052 h 2047245"/>
                  <a:gd name="connsiteX3" fmla="*/ 542621 w 2742442"/>
                  <a:gd name="connsiteY3" fmla="*/ 2047245 h 2047245"/>
                  <a:gd name="connsiteX0" fmla="*/ 542621 w 2742442"/>
                  <a:gd name="connsiteY0" fmla="*/ 2047245 h 2047245"/>
                  <a:gd name="connsiteX1" fmla="*/ 2742442 w 2742442"/>
                  <a:gd name="connsiteY1" fmla="*/ 53345 h 2047245"/>
                  <a:gd name="connsiteX2" fmla="*/ 244171 w 2742442"/>
                  <a:gd name="connsiteY2" fmla="*/ 232052 h 2047245"/>
                  <a:gd name="connsiteX3" fmla="*/ 542621 w 2742442"/>
                  <a:gd name="connsiteY3" fmla="*/ 2047245 h 2047245"/>
                  <a:gd name="connsiteX0" fmla="*/ 849722 w 3049543"/>
                  <a:gd name="connsiteY0" fmla="*/ 2087856 h 2087856"/>
                  <a:gd name="connsiteX1" fmla="*/ 3049543 w 3049543"/>
                  <a:gd name="connsiteY1" fmla="*/ 93956 h 2087856"/>
                  <a:gd name="connsiteX2" fmla="*/ 159386 w 3049543"/>
                  <a:gd name="connsiteY2" fmla="*/ 214606 h 2087856"/>
                  <a:gd name="connsiteX3" fmla="*/ 849722 w 3049543"/>
                  <a:gd name="connsiteY3" fmla="*/ 2087856 h 2087856"/>
                  <a:gd name="connsiteX0" fmla="*/ 849722 w 3049543"/>
                  <a:gd name="connsiteY0" fmla="*/ 2222476 h 2222476"/>
                  <a:gd name="connsiteX1" fmla="*/ 3049543 w 3049543"/>
                  <a:gd name="connsiteY1" fmla="*/ 228576 h 2222476"/>
                  <a:gd name="connsiteX2" fmla="*/ 159386 w 3049543"/>
                  <a:gd name="connsiteY2" fmla="*/ 349226 h 2222476"/>
                  <a:gd name="connsiteX3" fmla="*/ 849722 w 3049543"/>
                  <a:gd name="connsiteY3" fmla="*/ 2222476 h 2222476"/>
                  <a:gd name="connsiteX0" fmla="*/ 457570 w 3179905"/>
                  <a:gd name="connsiteY0" fmla="*/ 2425676 h 2425676"/>
                  <a:gd name="connsiteX1" fmla="*/ 3179905 w 3179905"/>
                  <a:gd name="connsiteY1" fmla="*/ 228576 h 2425676"/>
                  <a:gd name="connsiteX2" fmla="*/ 289748 w 3179905"/>
                  <a:gd name="connsiteY2" fmla="*/ 349226 h 2425676"/>
                  <a:gd name="connsiteX3" fmla="*/ 457570 w 3179905"/>
                  <a:gd name="connsiteY3" fmla="*/ 2425676 h 2425676"/>
                  <a:gd name="connsiteX0" fmla="*/ 457570 w 3179905"/>
                  <a:gd name="connsiteY0" fmla="*/ 2425676 h 2425676"/>
                  <a:gd name="connsiteX1" fmla="*/ 3179905 w 3179905"/>
                  <a:gd name="connsiteY1" fmla="*/ 228576 h 2425676"/>
                  <a:gd name="connsiteX2" fmla="*/ 289748 w 3179905"/>
                  <a:gd name="connsiteY2" fmla="*/ 349226 h 2425676"/>
                  <a:gd name="connsiteX3" fmla="*/ 457570 w 3179905"/>
                  <a:gd name="connsiteY3" fmla="*/ 2425676 h 2425676"/>
                  <a:gd name="connsiteX0" fmla="*/ 250838 w 2973173"/>
                  <a:gd name="connsiteY0" fmla="*/ 2324586 h 2324586"/>
                  <a:gd name="connsiteX1" fmla="*/ 2973173 w 2973173"/>
                  <a:gd name="connsiteY1" fmla="*/ 127486 h 2324586"/>
                  <a:gd name="connsiteX2" fmla="*/ 561988 w 2973173"/>
                  <a:gd name="connsiteY2" fmla="*/ 552936 h 2324586"/>
                  <a:gd name="connsiteX3" fmla="*/ 250838 w 2973173"/>
                  <a:gd name="connsiteY3" fmla="*/ 2324586 h 2324586"/>
                  <a:gd name="connsiteX0" fmla="*/ 250838 w 2973173"/>
                  <a:gd name="connsiteY0" fmla="*/ 2324586 h 2324586"/>
                  <a:gd name="connsiteX1" fmla="*/ 2973173 w 2973173"/>
                  <a:gd name="connsiteY1" fmla="*/ 127486 h 2324586"/>
                  <a:gd name="connsiteX2" fmla="*/ 561988 w 2973173"/>
                  <a:gd name="connsiteY2" fmla="*/ 552936 h 2324586"/>
                  <a:gd name="connsiteX3" fmla="*/ 250838 w 2973173"/>
                  <a:gd name="connsiteY3" fmla="*/ 2324586 h 2324586"/>
                  <a:gd name="connsiteX0" fmla="*/ 250838 w 2973173"/>
                  <a:gd name="connsiteY0" fmla="*/ 2324586 h 2324586"/>
                  <a:gd name="connsiteX1" fmla="*/ 2973173 w 2973173"/>
                  <a:gd name="connsiteY1" fmla="*/ 127486 h 2324586"/>
                  <a:gd name="connsiteX2" fmla="*/ 561988 w 2973173"/>
                  <a:gd name="connsiteY2" fmla="*/ 552936 h 2324586"/>
                  <a:gd name="connsiteX3" fmla="*/ 250838 w 2973173"/>
                  <a:gd name="connsiteY3" fmla="*/ 2324586 h 2324586"/>
                  <a:gd name="connsiteX0" fmla="*/ 250838 w 2973173"/>
                  <a:gd name="connsiteY0" fmla="*/ 2324586 h 2324586"/>
                  <a:gd name="connsiteX1" fmla="*/ 2973173 w 2973173"/>
                  <a:gd name="connsiteY1" fmla="*/ 127486 h 2324586"/>
                  <a:gd name="connsiteX2" fmla="*/ 561988 w 2973173"/>
                  <a:gd name="connsiteY2" fmla="*/ 552936 h 2324586"/>
                  <a:gd name="connsiteX3" fmla="*/ 250838 w 2973173"/>
                  <a:gd name="connsiteY3" fmla="*/ 2324586 h 2324586"/>
                  <a:gd name="connsiteX0" fmla="*/ 250838 w 2973173"/>
                  <a:gd name="connsiteY0" fmla="*/ 2324586 h 2324586"/>
                  <a:gd name="connsiteX1" fmla="*/ 2973173 w 2973173"/>
                  <a:gd name="connsiteY1" fmla="*/ 127486 h 2324586"/>
                  <a:gd name="connsiteX2" fmla="*/ 561988 w 2973173"/>
                  <a:gd name="connsiteY2" fmla="*/ 552936 h 2324586"/>
                  <a:gd name="connsiteX3" fmla="*/ 250838 w 2973173"/>
                  <a:gd name="connsiteY3" fmla="*/ 2324586 h 23245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973173" h="2324586">
                    <a:moveTo>
                      <a:pt x="250838" y="2324586"/>
                    </a:moveTo>
                    <a:cubicBezTo>
                      <a:pt x="237998" y="899249"/>
                      <a:pt x="764280" y="-146471"/>
                      <a:pt x="2973173" y="127486"/>
                    </a:cubicBezTo>
                    <a:cubicBezTo>
                      <a:pt x="2183959" y="-166127"/>
                      <a:pt x="1162516" y="77292"/>
                      <a:pt x="561988" y="552936"/>
                    </a:cubicBezTo>
                    <a:cubicBezTo>
                      <a:pt x="100252" y="1007414"/>
                      <a:pt x="-263512" y="1695936"/>
                      <a:pt x="250838" y="2324586"/>
                    </a:cubicBezTo>
                    <a:close/>
                  </a:path>
                </a:pathLst>
              </a:custGeom>
              <a:solidFill>
                <a:schemeClr val="accent3">
                  <a:lumMod val="50000"/>
                </a:schemeClr>
              </a:solidFill>
              <a:ln>
                <a:noFill/>
              </a:ln>
              <a:effectLst/>
              <a:scene3d>
                <a:camera prst="orthographicFront"/>
                <a:lightRig rig="threePt" dir="t">
                  <a:rot lat="0" lon="0" rev="3600000"/>
                </a:lightRig>
              </a:scene3d>
              <a:sp3d prstMaterial="metal">
                <a:bevelT w="23495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schemeClr val="lt1"/>
                  </a:solidFill>
                </a:endParaRPr>
              </a:p>
            </p:txBody>
          </p:sp>
        </p:grpSp>
        <p:grpSp>
          <p:nvGrpSpPr>
            <p:cNvPr id="11" name="Группа 10"/>
            <p:cNvGrpSpPr/>
            <p:nvPr/>
          </p:nvGrpSpPr>
          <p:grpSpPr>
            <a:xfrm>
              <a:off x="0" y="0"/>
              <a:ext cx="1935357" cy="2630356"/>
              <a:chOff x="6804247" y="2989943"/>
              <a:chExt cx="1935357" cy="2630356"/>
            </a:xfrm>
            <a:effectLst>
              <a:outerShdw blurRad="152400" dist="889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12" name="Полилиния 11"/>
              <p:cNvSpPr/>
              <p:nvPr/>
            </p:nvSpPr>
            <p:spPr>
              <a:xfrm>
                <a:off x="6804247" y="2989943"/>
                <a:ext cx="1935357" cy="1519178"/>
              </a:xfrm>
              <a:custGeom>
                <a:avLst/>
                <a:gdLst>
                  <a:gd name="connsiteX0" fmla="*/ 0 w 1262743"/>
                  <a:gd name="connsiteY0" fmla="*/ 0 h 2162628"/>
                  <a:gd name="connsiteX1" fmla="*/ 1262743 w 1262743"/>
                  <a:gd name="connsiteY1" fmla="*/ 928914 h 2162628"/>
                  <a:gd name="connsiteX2" fmla="*/ 899886 w 1262743"/>
                  <a:gd name="connsiteY2" fmla="*/ 2162628 h 2162628"/>
                  <a:gd name="connsiteX3" fmla="*/ 0 w 1262743"/>
                  <a:gd name="connsiteY3" fmla="*/ 0 h 2162628"/>
                  <a:gd name="connsiteX0" fmla="*/ 0 w 1521910"/>
                  <a:gd name="connsiteY0" fmla="*/ 0 h 2162628"/>
                  <a:gd name="connsiteX1" fmla="*/ 1262743 w 1521910"/>
                  <a:gd name="connsiteY1" fmla="*/ 928914 h 2162628"/>
                  <a:gd name="connsiteX2" fmla="*/ 899886 w 1521910"/>
                  <a:gd name="connsiteY2" fmla="*/ 2162628 h 2162628"/>
                  <a:gd name="connsiteX3" fmla="*/ 0 w 1521910"/>
                  <a:gd name="connsiteY3" fmla="*/ 0 h 2162628"/>
                  <a:gd name="connsiteX0" fmla="*/ 0 w 2389003"/>
                  <a:gd name="connsiteY0" fmla="*/ 0 h 2162628"/>
                  <a:gd name="connsiteX1" fmla="*/ 1262743 w 2389003"/>
                  <a:gd name="connsiteY1" fmla="*/ 928914 h 2162628"/>
                  <a:gd name="connsiteX2" fmla="*/ 899886 w 2389003"/>
                  <a:gd name="connsiteY2" fmla="*/ 2162628 h 2162628"/>
                  <a:gd name="connsiteX3" fmla="*/ 0 w 2389003"/>
                  <a:gd name="connsiteY3" fmla="*/ 0 h 2162628"/>
                  <a:gd name="connsiteX0" fmla="*/ 0 w 2389003"/>
                  <a:gd name="connsiteY0" fmla="*/ 0 h 2162628"/>
                  <a:gd name="connsiteX1" fmla="*/ 1262743 w 2389003"/>
                  <a:gd name="connsiteY1" fmla="*/ 928914 h 2162628"/>
                  <a:gd name="connsiteX2" fmla="*/ 899886 w 2389003"/>
                  <a:gd name="connsiteY2" fmla="*/ 2162628 h 2162628"/>
                  <a:gd name="connsiteX3" fmla="*/ 0 w 2389003"/>
                  <a:gd name="connsiteY3" fmla="*/ 0 h 2162628"/>
                  <a:gd name="connsiteX0" fmla="*/ 85 w 2389088"/>
                  <a:gd name="connsiteY0" fmla="*/ 33885 h 2196513"/>
                  <a:gd name="connsiteX1" fmla="*/ 1016084 w 2389088"/>
                  <a:gd name="connsiteY1" fmla="*/ 1848171 h 2196513"/>
                  <a:gd name="connsiteX2" fmla="*/ 1262828 w 2389088"/>
                  <a:gd name="connsiteY2" fmla="*/ 962799 h 2196513"/>
                  <a:gd name="connsiteX3" fmla="*/ 899971 w 2389088"/>
                  <a:gd name="connsiteY3" fmla="*/ 2196513 h 2196513"/>
                  <a:gd name="connsiteX4" fmla="*/ 85 w 2389088"/>
                  <a:gd name="connsiteY4" fmla="*/ 33885 h 2196513"/>
                  <a:gd name="connsiteX0" fmla="*/ 85 w 2389088"/>
                  <a:gd name="connsiteY0" fmla="*/ 33885 h 2196513"/>
                  <a:gd name="connsiteX1" fmla="*/ 1016084 w 2389088"/>
                  <a:gd name="connsiteY1" fmla="*/ 1848171 h 2196513"/>
                  <a:gd name="connsiteX2" fmla="*/ 1262828 w 2389088"/>
                  <a:gd name="connsiteY2" fmla="*/ 962799 h 2196513"/>
                  <a:gd name="connsiteX3" fmla="*/ 899971 w 2389088"/>
                  <a:gd name="connsiteY3" fmla="*/ 2196513 h 2196513"/>
                  <a:gd name="connsiteX4" fmla="*/ 85 w 2389088"/>
                  <a:gd name="connsiteY4" fmla="*/ 33885 h 2196513"/>
                  <a:gd name="connsiteX0" fmla="*/ 85 w 2389088"/>
                  <a:gd name="connsiteY0" fmla="*/ 33885 h 2196513"/>
                  <a:gd name="connsiteX1" fmla="*/ 1016084 w 2389088"/>
                  <a:gd name="connsiteY1" fmla="*/ 1848171 h 2196513"/>
                  <a:gd name="connsiteX2" fmla="*/ 1262828 w 2389088"/>
                  <a:gd name="connsiteY2" fmla="*/ 962799 h 2196513"/>
                  <a:gd name="connsiteX3" fmla="*/ 899971 w 2389088"/>
                  <a:gd name="connsiteY3" fmla="*/ 2196513 h 2196513"/>
                  <a:gd name="connsiteX4" fmla="*/ 85 w 2389088"/>
                  <a:gd name="connsiteY4" fmla="*/ 33885 h 2196513"/>
                  <a:gd name="connsiteX0" fmla="*/ 13544 w 2402547"/>
                  <a:gd name="connsiteY0" fmla="*/ 33885 h 2196513"/>
                  <a:gd name="connsiteX1" fmla="*/ 1029543 w 2402547"/>
                  <a:gd name="connsiteY1" fmla="*/ 1848171 h 2196513"/>
                  <a:gd name="connsiteX2" fmla="*/ 1276287 w 2402547"/>
                  <a:gd name="connsiteY2" fmla="*/ 962799 h 2196513"/>
                  <a:gd name="connsiteX3" fmla="*/ 913430 w 2402547"/>
                  <a:gd name="connsiteY3" fmla="*/ 2196513 h 2196513"/>
                  <a:gd name="connsiteX4" fmla="*/ 13544 w 2402547"/>
                  <a:gd name="connsiteY4" fmla="*/ 33885 h 2196513"/>
                  <a:gd name="connsiteX0" fmla="*/ 13544 w 2402547"/>
                  <a:gd name="connsiteY0" fmla="*/ 0 h 2162628"/>
                  <a:gd name="connsiteX1" fmla="*/ 1029543 w 2402547"/>
                  <a:gd name="connsiteY1" fmla="*/ 1814286 h 2162628"/>
                  <a:gd name="connsiteX2" fmla="*/ 1276287 w 2402547"/>
                  <a:gd name="connsiteY2" fmla="*/ 928914 h 2162628"/>
                  <a:gd name="connsiteX3" fmla="*/ 913430 w 2402547"/>
                  <a:gd name="connsiteY3" fmla="*/ 2162628 h 2162628"/>
                  <a:gd name="connsiteX4" fmla="*/ 13544 w 2402547"/>
                  <a:gd name="connsiteY4" fmla="*/ 0 h 2162628"/>
                  <a:gd name="connsiteX0" fmla="*/ 23919 w 2412922"/>
                  <a:gd name="connsiteY0" fmla="*/ 0 h 2162628"/>
                  <a:gd name="connsiteX1" fmla="*/ 1039918 w 2412922"/>
                  <a:gd name="connsiteY1" fmla="*/ 1814286 h 2162628"/>
                  <a:gd name="connsiteX2" fmla="*/ 1286662 w 2412922"/>
                  <a:gd name="connsiteY2" fmla="*/ 928914 h 2162628"/>
                  <a:gd name="connsiteX3" fmla="*/ 923805 w 2412922"/>
                  <a:gd name="connsiteY3" fmla="*/ 2162628 h 2162628"/>
                  <a:gd name="connsiteX4" fmla="*/ 23919 w 2412922"/>
                  <a:gd name="connsiteY4" fmla="*/ 0 h 2162628"/>
                  <a:gd name="connsiteX0" fmla="*/ 23919 w 2412922"/>
                  <a:gd name="connsiteY0" fmla="*/ 0 h 2162628"/>
                  <a:gd name="connsiteX1" fmla="*/ 1039918 w 2412922"/>
                  <a:gd name="connsiteY1" fmla="*/ 1814286 h 2162628"/>
                  <a:gd name="connsiteX2" fmla="*/ 1286662 w 2412922"/>
                  <a:gd name="connsiteY2" fmla="*/ 928914 h 2162628"/>
                  <a:gd name="connsiteX3" fmla="*/ 923805 w 2412922"/>
                  <a:gd name="connsiteY3" fmla="*/ 2162628 h 2162628"/>
                  <a:gd name="connsiteX4" fmla="*/ 23919 w 2412922"/>
                  <a:gd name="connsiteY4" fmla="*/ 0 h 2162628"/>
                  <a:gd name="connsiteX0" fmla="*/ 23919 w 2412922"/>
                  <a:gd name="connsiteY0" fmla="*/ 0 h 2162628"/>
                  <a:gd name="connsiteX1" fmla="*/ 967346 w 2412922"/>
                  <a:gd name="connsiteY1" fmla="*/ 2002971 h 2162628"/>
                  <a:gd name="connsiteX2" fmla="*/ 1286662 w 2412922"/>
                  <a:gd name="connsiteY2" fmla="*/ 928914 h 2162628"/>
                  <a:gd name="connsiteX3" fmla="*/ 923805 w 2412922"/>
                  <a:gd name="connsiteY3" fmla="*/ 2162628 h 2162628"/>
                  <a:gd name="connsiteX4" fmla="*/ 23919 w 2412922"/>
                  <a:gd name="connsiteY4" fmla="*/ 0 h 2162628"/>
                  <a:gd name="connsiteX0" fmla="*/ 23919 w 2412922"/>
                  <a:gd name="connsiteY0" fmla="*/ 0 h 2162628"/>
                  <a:gd name="connsiteX1" fmla="*/ 967346 w 2412922"/>
                  <a:gd name="connsiteY1" fmla="*/ 2002971 h 2162628"/>
                  <a:gd name="connsiteX2" fmla="*/ 1286662 w 2412922"/>
                  <a:gd name="connsiteY2" fmla="*/ 928914 h 2162628"/>
                  <a:gd name="connsiteX3" fmla="*/ 923805 w 2412922"/>
                  <a:gd name="connsiteY3" fmla="*/ 2162628 h 2162628"/>
                  <a:gd name="connsiteX4" fmla="*/ 23919 w 2412922"/>
                  <a:gd name="connsiteY4" fmla="*/ 0 h 2162628"/>
                  <a:gd name="connsiteX0" fmla="*/ 23919 w 2412922"/>
                  <a:gd name="connsiteY0" fmla="*/ 0 h 2162628"/>
                  <a:gd name="connsiteX1" fmla="*/ 967346 w 2412922"/>
                  <a:gd name="connsiteY1" fmla="*/ 2002971 h 2162628"/>
                  <a:gd name="connsiteX2" fmla="*/ 1286662 w 2412922"/>
                  <a:gd name="connsiteY2" fmla="*/ 928914 h 2162628"/>
                  <a:gd name="connsiteX3" fmla="*/ 923805 w 2412922"/>
                  <a:gd name="connsiteY3" fmla="*/ 2162628 h 2162628"/>
                  <a:gd name="connsiteX4" fmla="*/ 23919 w 2412922"/>
                  <a:gd name="connsiteY4" fmla="*/ 0 h 2162628"/>
                  <a:gd name="connsiteX0" fmla="*/ 19479 w 2408482"/>
                  <a:gd name="connsiteY0" fmla="*/ 0 h 2162628"/>
                  <a:gd name="connsiteX1" fmla="*/ 962906 w 2408482"/>
                  <a:gd name="connsiteY1" fmla="*/ 2002971 h 2162628"/>
                  <a:gd name="connsiteX2" fmla="*/ 1282222 w 2408482"/>
                  <a:gd name="connsiteY2" fmla="*/ 928914 h 2162628"/>
                  <a:gd name="connsiteX3" fmla="*/ 919365 w 2408482"/>
                  <a:gd name="connsiteY3" fmla="*/ 2162628 h 2162628"/>
                  <a:gd name="connsiteX4" fmla="*/ 19479 w 2408482"/>
                  <a:gd name="connsiteY4" fmla="*/ 0 h 2162628"/>
                  <a:gd name="connsiteX0" fmla="*/ 51 w 2389054"/>
                  <a:gd name="connsiteY0" fmla="*/ 0 h 2162628"/>
                  <a:gd name="connsiteX1" fmla="*/ 943478 w 2389054"/>
                  <a:gd name="connsiteY1" fmla="*/ 2002971 h 2162628"/>
                  <a:gd name="connsiteX2" fmla="*/ 1262794 w 2389054"/>
                  <a:gd name="connsiteY2" fmla="*/ 928914 h 2162628"/>
                  <a:gd name="connsiteX3" fmla="*/ 899937 w 2389054"/>
                  <a:gd name="connsiteY3" fmla="*/ 2162628 h 2162628"/>
                  <a:gd name="connsiteX4" fmla="*/ 51 w 2389054"/>
                  <a:gd name="connsiteY4" fmla="*/ 0 h 2162628"/>
                  <a:gd name="connsiteX0" fmla="*/ 51 w 2389054"/>
                  <a:gd name="connsiteY0" fmla="*/ 0 h 2162628"/>
                  <a:gd name="connsiteX1" fmla="*/ 943478 w 2389054"/>
                  <a:gd name="connsiteY1" fmla="*/ 2002971 h 2162628"/>
                  <a:gd name="connsiteX2" fmla="*/ 1262794 w 2389054"/>
                  <a:gd name="connsiteY2" fmla="*/ 928914 h 2162628"/>
                  <a:gd name="connsiteX3" fmla="*/ 899937 w 2389054"/>
                  <a:gd name="connsiteY3" fmla="*/ 2162628 h 2162628"/>
                  <a:gd name="connsiteX4" fmla="*/ 51 w 2389054"/>
                  <a:gd name="connsiteY4" fmla="*/ 0 h 2162628"/>
                  <a:gd name="connsiteX0" fmla="*/ 51 w 2389054"/>
                  <a:gd name="connsiteY0" fmla="*/ 0 h 2162628"/>
                  <a:gd name="connsiteX1" fmla="*/ 943478 w 2389054"/>
                  <a:gd name="connsiteY1" fmla="*/ 2002971 h 2162628"/>
                  <a:gd name="connsiteX2" fmla="*/ 1262794 w 2389054"/>
                  <a:gd name="connsiteY2" fmla="*/ 928914 h 2162628"/>
                  <a:gd name="connsiteX3" fmla="*/ 899937 w 2389054"/>
                  <a:gd name="connsiteY3" fmla="*/ 2162628 h 2162628"/>
                  <a:gd name="connsiteX4" fmla="*/ 51 w 2389054"/>
                  <a:gd name="connsiteY4" fmla="*/ 0 h 2162628"/>
                  <a:gd name="connsiteX0" fmla="*/ 23350 w 2412353"/>
                  <a:gd name="connsiteY0" fmla="*/ 0 h 2162628"/>
                  <a:gd name="connsiteX1" fmla="*/ 966777 w 2412353"/>
                  <a:gd name="connsiteY1" fmla="*/ 2002971 h 2162628"/>
                  <a:gd name="connsiteX2" fmla="*/ 1286093 w 2412353"/>
                  <a:gd name="connsiteY2" fmla="*/ 928914 h 2162628"/>
                  <a:gd name="connsiteX3" fmla="*/ 923236 w 2412353"/>
                  <a:gd name="connsiteY3" fmla="*/ 2162628 h 2162628"/>
                  <a:gd name="connsiteX4" fmla="*/ 23350 w 2412353"/>
                  <a:gd name="connsiteY4" fmla="*/ 0 h 2162628"/>
                  <a:gd name="connsiteX0" fmla="*/ 23350 w 2412353"/>
                  <a:gd name="connsiteY0" fmla="*/ 0 h 2162628"/>
                  <a:gd name="connsiteX1" fmla="*/ 966777 w 2412353"/>
                  <a:gd name="connsiteY1" fmla="*/ 2002971 h 2162628"/>
                  <a:gd name="connsiteX2" fmla="*/ 1286093 w 2412353"/>
                  <a:gd name="connsiteY2" fmla="*/ 928914 h 2162628"/>
                  <a:gd name="connsiteX3" fmla="*/ 923236 w 2412353"/>
                  <a:gd name="connsiteY3" fmla="*/ 2162628 h 2162628"/>
                  <a:gd name="connsiteX4" fmla="*/ 23350 w 2412353"/>
                  <a:gd name="connsiteY4" fmla="*/ 0 h 2162628"/>
                  <a:gd name="connsiteX0" fmla="*/ 23350 w 2412353"/>
                  <a:gd name="connsiteY0" fmla="*/ 0 h 2162628"/>
                  <a:gd name="connsiteX1" fmla="*/ 966777 w 2412353"/>
                  <a:gd name="connsiteY1" fmla="*/ 2002971 h 2162628"/>
                  <a:gd name="connsiteX2" fmla="*/ 1286093 w 2412353"/>
                  <a:gd name="connsiteY2" fmla="*/ 928914 h 2162628"/>
                  <a:gd name="connsiteX3" fmla="*/ 923236 w 2412353"/>
                  <a:gd name="connsiteY3" fmla="*/ 2162628 h 2162628"/>
                  <a:gd name="connsiteX4" fmla="*/ 23350 w 2412353"/>
                  <a:gd name="connsiteY4" fmla="*/ 0 h 2162628"/>
                  <a:gd name="connsiteX0" fmla="*/ 23350 w 2486250"/>
                  <a:gd name="connsiteY0" fmla="*/ 0 h 2162628"/>
                  <a:gd name="connsiteX1" fmla="*/ 1300606 w 2486250"/>
                  <a:gd name="connsiteY1" fmla="*/ 1857828 h 2162628"/>
                  <a:gd name="connsiteX2" fmla="*/ 1286093 w 2486250"/>
                  <a:gd name="connsiteY2" fmla="*/ 928914 h 2162628"/>
                  <a:gd name="connsiteX3" fmla="*/ 923236 w 2486250"/>
                  <a:gd name="connsiteY3" fmla="*/ 2162628 h 2162628"/>
                  <a:gd name="connsiteX4" fmla="*/ 23350 w 2486250"/>
                  <a:gd name="connsiteY4" fmla="*/ 0 h 2162628"/>
                  <a:gd name="connsiteX0" fmla="*/ 14606 w 2639499"/>
                  <a:gd name="connsiteY0" fmla="*/ 0 h 2002971"/>
                  <a:gd name="connsiteX1" fmla="*/ 1291862 w 2639499"/>
                  <a:gd name="connsiteY1" fmla="*/ 1857828 h 2002971"/>
                  <a:gd name="connsiteX2" fmla="*/ 1277349 w 2639499"/>
                  <a:gd name="connsiteY2" fmla="*/ 928914 h 2002971"/>
                  <a:gd name="connsiteX3" fmla="*/ 1277349 w 2639499"/>
                  <a:gd name="connsiteY3" fmla="*/ 2002971 h 2002971"/>
                  <a:gd name="connsiteX4" fmla="*/ 14606 w 2639499"/>
                  <a:gd name="connsiteY4" fmla="*/ 0 h 2002971"/>
                  <a:gd name="connsiteX0" fmla="*/ 15519 w 2640412"/>
                  <a:gd name="connsiteY0" fmla="*/ 0 h 2002971"/>
                  <a:gd name="connsiteX1" fmla="*/ 1292775 w 2640412"/>
                  <a:gd name="connsiteY1" fmla="*/ 1857828 h 2002971"/>
                  <a:gd name="connsiteX2" fmla="*/ 1278262 w 2640412"/>
                  <a:gd name="connsiteY2" fmla="*/ 928914 h 2002971"/>
                  <a:gd name="connsiteX3" fmla="*/ 1278262 w 2640412"/>
                  <a:gd name="connsiteY3" fmla="*/ 2002971 h 2002971"/>
                  <a:gd name="connsiteX4" fmla="*/ 15519 w 2640412"/>
                  <a:gd name="connsiteY4" fmla="*/ 0 h 2002971"/>
                  <a:gd name="connsiteX0" fmla="*/ 1221 w 2626114"/>
                  <a:gd name="connsiteY0" fmla="*/ 0 h 2002971"/>
                  <a:gd name="connsiteX1" fmla="*/ 1278477 w 2626114"/>
                  <a:gd name="connsiteY1" fmla="*/ 1857828 h 2002971"/>
                  <a:gd name="connsiteX2" fmla="*/ 1263964 w 2626114"/>
                  <a:gd name="connsiteY2" fmla="*/ 928914 h 2002971"/>
                  <a:gd name="connsiteX3" fmla="*/ 1263964 w 2626114"/>
                  <a:gd name="connsiteY3" fmla="*/ 2002971 h 2002971"/>
                  <a:gd name="connsiteX4" fmla="*/ 1221 w 2626114"/>
                  <a:gd name="connsiteY4" fmla="*/ 0 h 2002971"/>
                  <a:gd name="connsiteX0" fmla="*/ 1221 w 2626114"/>
                  <a:gd name="connsiteY0" fmla="*/ 0 h 2002971"/>
                  <a:gd name="connsiteX1" fmla="*/ 1263963 w 2626114"/>
                  <a:gd name="connsiteY1" fmla="*/ 1915885 h 2002971"/>
                  <a:gd name="connsiteX2" fmla="*/ 1263964 w 2626114"/>
                  <a:gd name="connsiteY2" fmla="*/ 928914 h 2002971"/>
                  <a:gd name="connsiteX3" fmla="*/ 1263964 w 2626114"/>
                  <a:gd name="connsiteY3" fmla="*/ 2002971 h 2002971"/>
                  <a:gd name="connsiteX4" fmla="*/ 1221 w 2626114"/>
                  <a:gd name="connsiteY4" fmla="*/ 0 h 2002971"/>
                  <a:gd name="connsiteX0" fmla="*/ 1221 w 2626114"/>
                  <a:gd name="connsiteY0" fmla="*/ 0 h 2002971"/>
                  <a:gd name="connsiteX1" fmla="*/ 1263963 w 2626114"/>
                  <a:gd name="connsiteY1" fmla="*/ 1915885 h 2002971"/>
                  <a:gd name="connsiteX2" fmla="*/ 1263964 w 2626114"/>
                  <a:gd name="connsiteY2" fmla="*/ 928914 h 2002971"/>
                  <a:gd name="connsiteX3" fmla="*/ 1263964 w 2626114"/>
                  <a:gd name="connsiteY3" fmla="*/ 2002971 h 2002971"/>
                  <a:gd name="connsiteX4" fmla="*/ 1221 w 2626114"/>
                  <a:gd name="connsiteY4" fmla="*/ 0 h 2002971"/>
                  <a:gd name="connsiteX0" fmla="*/ 1221 w 2673855"/>
                  <a:gd name="connsiteY0" fmla="*/ 0 h 2002971"/>
                  <a:gd name="connsiteX1" fmla="*/ 1263963 w 2673855"/>
                  <a:gd name="connsiteY1" fmla="*/ 1915885 h 2002971"/>
                  <a:gd name="connsiteX2" fmla="*/ 1263964 w 2673855"/>
                  <a:gd name="connsiteY2" fmla="*/ 928914 h 2002971"/>
                  <a:gd name="connsiteX3" fmla="*/ 1263964 w 2673855"/>
                  <a:gd name="connsiteY3" fmla="*/ 2002971 h 2002971"/>
                  <a:gd name="connsiteX4" fmla="*/ 1221 w 2673855"/>
                  <a:gd name="connsiteY4" fmla="*/ 0 h 2002971"/>
                  <a:gd name="connsiteX0" fmla="*/ 1221 w 2673855"/>
                  <a:gd name="connsiteY0" fmla="*/ 0 h 2002971"/>
                  <a:gd name="connsiteX1" fmla="*/ 1263963 w 2673855"/>
                  <a:gd name="connsiteY1" fmla="*/ 1915885 h 2002971"/>
                  <a:gd name="connsiteX2" fmla="*/ 1263964 w 2673855"/>
                  <a:gd name="connsiteY2" fmla="*/ 928914 h 2002971"/>
                  <a:gd name="connsiteX3" fmla="*/ 1263964 w 2673855"/>
                  <a:gd name="connsiteY3" fmla="*/ 2002971 h 2002971"/>
                  <a:gd name="connsiteX4" fmla="*/ 1221 w 2673855"/>
                  <a:gd name="connsiteY4" fmla="*/ 0 h 2002971"/>
                  <a:gd name="connsiteX0" fmla="*/ 2037 w 2674671"/>
                  <a:gd name="connsiteY0" fmla="*/ 0 h 2002987"/>
                  <a:gd name="connsiteX1" fmla="*/ 1264779 w 2674671"/>
                  <a:gd name="connsiteY1" fmla="*/ 1915885 h 2002987"/>
                  <a:gd name="connsiteX2" fmla="*/ 1264780 w 2674671"/>
                  <a:gd name="connsiteY2" fmla="*/ 928914 h 2002987"/>
                  <a:gd name="connsiteX3" fmla="*/ 1264780 w 2674671"/>
                  <a:gd name="connsiteY3" fmla="*/ 2002971 h 2002987"/>
                  <a:gd name="connsiteX4" fmla="*/ 2037 w 2674671"/>
                  <a:gd name="connsiteY4" fmla="*/ 0 h 2002987"/>
                  <a:gd name="connsiteX0" fmla="*/ 2106 w 2674740"/>
                  <a:gd name="connsiteY0" fmla="*/ 0 h 2002971"/>
                  <a:gd name="connsiteX1" fmla="*/ 1264848 w 2674740"/>
                  <a:gd name="connsiteY1" fmla="*/ 1915885 h 2002971"/>
                  <a:gd name="connsiteX2" fmla="*/ 1264849 w 2674740"/>
                  <a:gd name="connsiteY2" fmla="*/ 928914 h 2002971"/>
                  <a:gd name="connsiteX3" fmla="*/ 1264849 w 2674740"/>
                  <a:gd name="connsiteY3" fmla="*/ 2002971 h 2002971"/>
                  <a:gd name="connsiteX4" fmla="*/ 2106 w 2674740"/>
                  <a:gd name="connsiteY4" fmla="*/ 0 h 20029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74740" h="2002971">
                    <a:moveTo>
                      <a:pt x="2106" y="0"/>
                    </a:moveTo>
                    <a:cubicBezTo>
                      <a:pt x="181116" y="599924"/>
                      <a:pt x="227077" y="1673980"/>
                      <a:pt x="1264848" y="1915885"/>
                    </a:cubicBezTo>
                    <a:cubicBezTo>
                      <a:pt x="3304104" y="1838477"/>
                      <a:pt x="2474373" y="-285448"/>
                      <a:pt x="1264849" y="928914"/>
                    </a:cubicBezTo>
                    <a:cubicBezTo>
                      <a:pt x="2145382" y="-503163"/>
                      <a:pt x="3940316" y="1722362"/>
                      <a:pt x="1264849" y="2002971"/>
                    </a:cubicBezTo>
                    <a:cubicBezTo>
                      <a:pt x="340774" y="1920725"/>
                      <a:pt x="-31760" y="967619"/>
                      <a:pt x="2106" y="0"/>
                    </a:cubicBezTo>
                    <a:close/>
                  </a:path>
                </a:pathLst>
              </a:custGeom>
              <a:solidFill>
                <a:schemeClr val="accent3">
                  <a:lumMod val="50000"/>
                </a:schemeClr>
              </a:solidFill>
              <a:ln>
                <a:noFill/>
              </a:ln>
              <a:effectLst/>
              <a:scene3d>
                <a:camera prst="orthographicFront"/>
                <a:lightRig rig="threePt" dir="t">
                  <a:rot lat="0" lon="0" rev="3600000"/>
                </a:lightRig>
              </a:scene3d>
              <a:sp3d prstMaterial="metal">
                <a:bevelT w="23495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3" name="Полилиния 12"/>
              <p:cNvSpPr/>
              <p:nvPr/>
            </p:nvSpPr>
            <p:spPr>
              <a:xfrm rot="16513135" flipH="1">
                <a:off x="7195453" y="4558086"/>
                <a:ext cx="1170704" cy="953721"/>
              </a:xfrm>
              <a:custGeom>
                <a:avLst/>
                <a:gdLst>
                  <a:gd name="connsiteX0" fmla="*/ 0 w 1262743"/>
                  <a:gd name="connsiteY0" fmla="*/ 0 h 2162628"/>
                  <a:gd name="connsiteX1" fmla="*/ 1262743 w 1262743"/>
                  <a:gd name="connsiteY1" fmla="*/ 928914 h 2162628"/>
                  <a:gd name="connsiteX2" fmla="*/ 899886 w 1262743"/>
                  <a:gd name="connsiteY2" fmla="*/ 2162628 h 2162628"/>
                  <a:gd name="connsiteX3" fmla="*/ 0 w 1262743"/>
                  <a:gd name="connsiteY3" fmla="*/ 0 h 2162628"/>
                  <a:gd name="connsiteX0" fmla="*/ 0 w 1521910"/>
                  <a:gd name="connsiteY0" fmla="*/ 0 h 2162628"/>
                  <a:gd name="connsiteX1" fmla="*/ 1262743 w 1521910"/>
                  <a:gd name="connsiteY1" fmla="*/ 928914 h 2162628"/>
                  <a:gd name="connsiteX2" fmla="*/ 899886 w 1521910"/>
                  <a:gd name="connsiteY2" fmla="*/ 2162628 h 2162628"/>
                  <a:gd name="connsiteX3" fmla="*/ 0 w 1521910"/>
                  <a:gd name="connsiteY3" fmla="*/ 0 h 2162628"/>
                  <a:gd name="connsiteX0" fmla="*/ 0 w 2389003"/>
                  <a:gd name="connsiteY0" fmla="*/ 0 h 2162628"/>
                  <a:gd name="connsiteX1" fmla="*/ 1262743 w 2389003"/>
                  <a:gd name="connsiteY1" fmla="*/ 928914 h 2162628"/>
                  <a:gd name="connsiteX2" fmla="*/ 899886 w 2389003"/>
                  <a:gd name="connsiteY2" fmla="*/ 2162628 h 2162628"/>
                  <a:gd name="connsiteX3" fmla="*/ 0 w 2389003"/>
                  <a:gd name="connsiteY3" fmla="*/ 0 h 2162628"/>
                  <a:gd name="connsiteX0" fmla="*/ 0 w 2389003"/>
                  <a:gd name="connsiteY0" fmla="*/ 0 h 2162628"/>
                  <a:gd name="connsiteX1" fmla="*/ 1262743 w 2389003"/>
                  <a:gd name="connsiteY1" fmla="*/ 928914 h 2162628"/>
                  <a:gd name="connsiteX2" fmla="*/ 899886 w 2389003"/>
                  <a:gd name="connsiteY2" fmla="*/ 2162628 h 2162628"/>
                  <a:gd name="connsiteX3" fmla="*/ 0 w 2389003"/>
                  <a:gd name="connsiteY3" fmla="*/ 0 h 2162628"/>
                  <a:gd name="connsiteX0" fmla="*/ 85 w 2389088"/>
                  <a:gd name="connsiteY0" fmla="*/ 33885 h 2196513"/>
                  <a:gd name="connsiteX1" fmla="*/ 1016084 w 2389088"/>
                  <a:gd name="connsiteY1" fmla="*/ 1848171 h 2196513"/>
                  <a:gd name="connsiteX2" fmla="*/ 1262828 w 2389088"/>
                  <a:gd name="connsiteY2" fmla="*/ 962799 h 2196513"/>
                  <a:gd name="connsiteX3" fmla="*/ 899971 w 2389088"/>
                  <a:gd name="connsiteY3" fmla="*/ 2196513 h 2196513"/>
                  <a:gd name="connsiteX4" fmla="*/ 85 w 2389088"/>
                  <a:gd name="connsiteY4" fmla="*/ 33885 h 2196513"/>
                  <a:gd name="connsiteX0" fmla="*/ 85 w 2389088"/>
                  <a:gd name="connsiteY0" fmla="*/ 33885 h 2196513"/>
                  <a:gd name="connsiteX1" fmla="*/ 1016084 w 2389088"/>
                  <a:gd name="connsiteY1" fmla="*/ 1848171 h 2196513"/>
                  <a:gd name="connsiteX2" fmla="*/ 1262828 w 2389088"/>
                  <a:gd name="connsiteY2" fmla="*/ 962799 h 2196513"/>
                  <a:gd name="connsiteX3" fmla="*/ 899971 w 2389088"/>
                  <a:gd name="connsiteY3" fmla="*/ 2196513 h 2196513"/>
                  <a:gd name="connsiteX4" fmla="*/ 85 w 2389088"/>
                  <a:gd name="connsiteY4" fmla="*/ 33885 h 2196513"/>
                  <a:gd name="connsiteX0" fmla="*/ 85 w 2389088"/>
                  <a:gd name="connsiteY0" fmla="*/ 33885 h 2196513"/>
                  <a:gd name="connsiteX1" fmla="*/ 1016084 w 2389088"/>
                  <a:gd name="connsiteY1" fmla="*/ 1848171 h 2196513"/>
                  <a:gd name="connsiteX2" fmla="*/ 1262828 w 2389088"/>
                  <a:gd name="connsiteY2" fmla="*/ 962799 h 2196513"/>
                  <a:gd name="connsiteX3" fmla="*/ 899971 w 2389088"/>
                  <a:gd name="connsiteY3" fmla="*/ 2196513 h 2196513"/>
                  <a:gd name="connsiteX4" fmla="*/ 85 w 2389088"/>
                  <a:gd name="connsiteY4" fmla="*/ 33885 h 2196513"/>
                  <a:gd name="connsiteX0" fmla="*/ 13544 w 2402547"/>
                  <a:gd name="connsiteY0" fmla="*/ 33885 h 2196513"/>
                  <a:gd name="connsiteX1" fmla="*/ 1029543 w 2402547"/>
                  <a:gd name="connsiteY1" fmla="*/ 1848171 h 2196513"/>
                  <a:gd name="connsiteX2" fmla="*/ 1276287 w 2402547"/>
                  <a:gd name="connsiteY2" fmla="*/ 962799 h 2196513"/>
                  <a:gd name="connsiteX3" fmla="*/ 913430 w 2402547"/>
                  <a:gd name="connsiteY3" fmla="*/ 2196513 h 2196513"/>
                  <a:gd name="connsiteX4" fmla="*/ 13544 w 2402547"/>
                  <a:gd name="connsiteY4" fmla="*/ 33885 h 2196513"/>
                  <a:gd name="connsiteX0" fmla="*/ 13544 w 2402547"/>
                  <a:gd name="connsiteY0" fmla="*/ 0 h 2162628"/>
                  <a:gd name="connsiteX1" fmla="*/ 1029543 w 2402547"/>
                  <a:gd name="connsiteY1" fmla="*/ 1814286 h 2162628"/>
                  <a:gd name="connsiteX2" fmla="*/ 1276287 w 2402547"/>
                  <a:gd name="connsiteY2" fmla="*/ 928914 h 2162628"/>
                  <a:gd name="connsiteX3" fmla="*/ 913430 w 2402547"/>
                  <a:gd name="connsiteY3" fmla="*/ 2162628 h 2162628"/>
                  <a:gd name="connsiteX4" fmla="*/ 13544 w 2402547"/>
                  <a:gd name="connsiteY4" fmla="*/ 0 h 2162628"/>
                  <a:gd name="connsiteX0" fmla="*/ 23919 w 2412922"/>
                  <a:gd name="connsiteY0" fmla="*/ 0 h 2162628"/>
                  <a:gd name="connsiteX1" fmla="*/ 1039918 w 2412922"/>
                  <a:gd name="connsiteY1" fmla="*/ 1814286 h 2162628"/>
                  <a:gd name="connsiteX2" fmla="*/ 1286662 w 2412922"/>
                  <a:gd name="connsiteY2" fmla="*/ 928914 h 2162628"/>
                  <a:gd name="connsiteX3" fmla="*/ 923805 w 2412922"/>
                  <a:gd name="connsiteY3" fmla="*/ 2162628 h 2162628"/>
                  <a:gd name="connsiteX4" fmla="*/ 23919 w 2412922"/>
                  <a:gd name="connsiteY4" fmla="*/ 0 h 2162628"/>
                  <a:gd name="connsiteX0" fmla="*/ 23919 w 2412922"/>
                  <a:gd name="connsiteY0" fmla="*/ 0 h 2162628"/>
                  <a:gd name="connsiteX1" fmla="*/ 1039918 w 2412922"/>
                  <a:gd name="connsiteY1" fmla="*/ 1814286 h 2162628"/>
                  <a:gd name="connsiteX2" fmla="*/ 1286662 w 2412922"/>
                  <a:gd name="connsiteY2" fmla="*/ 928914 h 2162628"/>
                  <a:gd name="connsiteX3" fmla="*/ 923805 w 2412922"/>
                  <a:gd name="connsiteY3" fmla="*/ 2162628 h 2162628"/>
                  <a:gd name="connsiteX4" fmla="*/ 23919 w 2412922"/>
                  <a:gd name="connsiteY4" fmla="*/ 0 h 2162628"/>
                  <a:gd name="connsiteX0" fmla="*/ 23919 w 2412922"/>
                  <a:gd name="connsiteY0" fmla="*/ 0 h 2162628"/>
                  <a:gd name="connsiteX1" fmla="*/ 967346 w 2412922"/>
                  <a:gd name="connsiteY1" fmla="*/ 2002971 h 2162628"/>
                  <a:gd name="connsiteX2" fmla="*/ 1286662 w 2412922"/>
                  <a:gd name="connsiteY2" fmla="*/ 928914 h 2162628"/>
                  <a:gd name="connsiteX3" fmla="*/ 923805 w 2412922"/>
                  <a:gd name="connsiteY3" fmla="*/ 2162628 h 2162628"/>
                  <a:gd name="connsiteX4" fmla="*/ 23919 w 2412922"/>
                  <a:gd name="connsiteY4" fmla="*/ 0 h 2162628"/>
                  <a:gd name="connsiteX0" fmla="*/ 23919 w 2412922"/>
                  <a:gd name="connsiteY0" fmla="*/ 0 h 2162628"/>
                  <a:gd name="connsiteX1" fmla="*/ 967346 w 2412922"/>
                  <a:gd name="connsiteY1" fmla="*/ 2002971 h 2162628"/>
                  <a:gd name="connsiteX2" fmla="*/ 1286662 w 2412922"/>
                  <a:gd name="connsiteY2" fmla="*/ 928914 h 2162628"/>
                  <a:gd name="connsiteX3" fmla="*/ 923805 w 2412922"/>
                  <a:gd name="connsiteY3" fmla="*/ 2162628 h 2162628"/>
                  <a:gd name="connsiteX4" fmla="*/ 23919 w 2412922"/>
                  <a:gd name="connsiteY4" fmla="*/ 0 h 2162628"/>
                  <a:gd name="connsiteX0" fmla="*/ 23919 w 2412922"/>
                  <a:gd name="connsiteY0" fmla="*/ 0 h 2162628"/>
                  <a:gd name="connsiteX1" fmla="*/ 967346 w 2412922"/>
                  <a:gd name="connsiteY1" fmla="*/ 2002971 h 2162628"/>
                  <a:gd name="connsiteX2" fmla="*/ 1286662 w 2412922"/>
                  <a:gd name="connsiteY2" fmla="*/ 928914 h 2162628"/>
                  <a:gd name="connsiteX3" fmla="*/ 923805 w 2412922"/>
                  <a:gd name="connsiteY3" fmla="*/ 2162628 h 2162628"/>
                  <a:gd name="connsiteX4" fmla="*/ 23919 w 2412922"/>
                  <a:gd name="connsiteY4" fmla="*/ 0 h 2162628"/>
                  <a:gd name="connsiteX0" fmla="*/ 19479 w 2408482"/>
                  <a:gd name="connsiteY0" fmla="*/ 0 h 2162628"/>
                  <a:gd name="connsiteX1" fmla="*/ 962906 w 2408482"/>
                  <a:gd name="connsiteY1" fmla="*/ 2002971 h 2162628"/>
                  <a:gd name="connsiteX2" fmla="*/ 1282222 w 2408482"/>
                  <a:gd name="connsiteY2" fmla="*/ 928914 h 2162628"/>
                  <a:gd name="connsiteX3" fmla="*/ 919365 w 2408482"/>
                  <a:gd name="connsiteY3" fmla="*/ 2162628 h 2162628"/>
                  <a:gd name="connsiteX4" fmla="*/ 19479 w 2408482"/>
                  <a:gd name="connsiteY4" fmla="*/ 0 h 2162628"/>
                  <a:gd name="connsiteX0" fmla="*/ 51 w 2389054"/>
                  <a:gd name="connsiteY0" fmla="*/ 0 h 2162628"/>
                  <a:gd name="connsiteX1" fmla="*/ 943478 w 2389054"/>
                  <a:gd name="connsiteY1" fmla="*/ 2002971 h 2162628"/>
                  <a:gd name="connsiteX2" fmla="*/ 1262794 w 2389054"/>
                  <a:gd name="connsiteY2" fmla="*/ 928914 h 2162628"/>
                  <a:gd name="connsiteX3" fmla="*/ 899937 w 2389054"/>
                  <a:gd name="connsiteY3" fmla="*/ 2162628 h 2162628"/>
                  <a:gd name="connsiteX4" fmla="*/ 51 w 2389054"/>
                  <a:gd name="connsiteY4" fmla="*/ 0 h 2162628"/>
                  <a:gd name="connsiteX0" fmla="*/ 51 w 2389054"/>
                  <a:gd name="connsiteY0" fmla="*/ 0 h 2162628"/>
                  <a:gd name="connsiteX1" fmla="*/ 943478 w 2389054"/>
                  <a:gd name="connsiteY1" fmla="*/ 2002971 h 2162628"/>
                  <a:gd name="connsiteX2" fmla="*/ 1262794 w 2389054"/>
                  <a:gd name="connsiteY2" fmla="*/ 928914 h 2162628"/>
                  <a:gd name="connsiteX3" fmla="*/ 899937 w 2389054"/>
                  <a:gd name="connsiteY3" fmla="*/ 2162628 h 2162628"/>
                  <a:gd name="connsiteX4" fmla="*/ 51 w 2389054"/>
                  <a:gd name="connsiteY4" fmla="*/ 0 h 2162628"/>
                  <a:gd name="connsiteX0" fmla="*/ 51 w 2389054"/>
                  <a:gd name="connsiteY0" fmla="*/ 0 h 2162628"/>
                  <a:gd name="connsiteX1" fmla="*/ 943478 w 2389054"/>
                  <a:gd name="connsiteY1" fmla="*/ 2002971 h 2162628"/>
                  <a:gd name="connsiteX2" fmla="*/ 1262794 w 2389054"/>
                  <a:gd name="connsiteY2" fmla="*/ 928914 h 2162628"/>
                  <a:gd name="connsiteX3" fmla="*/ 899937 w 2389054"/>
                  <a:gd name="connsiteY3" fmla="*/ 2162628 h 2162628"/>
                  <a:gd name="connsiteX4" fmla="*/ 51 w 2389054"/>
                  <a:gd name="connsiteY4" fmla="*/ 0 h 2162628"/>
                  <a:gd name="connsiteX0" fmla="*/ 23350 w 2412353"/>
                  <a:gd name="connsiteY0" fmla="*/ 0 h 2162628"/>
                  <a:gd name="connsiteX1" fmla="*/ 966777 w 2412353"/>
                  <a:gd name="connsiteY1" fmla="*/ 2002971 h 2162628"/>
                  <a:gd name="connsiteX2" fmla="*/ 1286093 w 2412353"/>
                  <a:gd name="connsiteY2" fmla="*/ 928914 h 2162628"/>
                  <a:gd name="connsiteX3" fmla="*/ 923236 w 2412353"/>
                  <a:gd name="connsiteY3" fmla="*/ 2162628 h 2162628"/>
                  <a:gd name="connsiteX4" fmla="*/ 23350 w 2412353"/>
                  <a:gd name="connsiteY4" fmla="*/ 0 h 2162628"/>
                  <a:gd name="connsiteX0" fmla="*/ 23350 w 2412353"/>
                  <a:gd name="connsiteY0" fmla="*/ 0 h 2162628"/>
                  <a:gd name="connsiteX1" fmla="*/ 966777 w 2412353"/>
                  <a:gd name="connsiteY1" fmla="*/ 2002971 h 2162628"/>
                  <a:gd name="connsiteX2" fmla="*/ 1286093 w 2412353"/>
                  <a:gd name="connsiteY2" fmla="*/ 928914 h 2162628"/>
                  <a:gd name="connsiteX3" fmla="*/ 923236 w 2412353"/>
                  <a:gd name="connsiteY3" fmla="*/ 2162628 h 2162628"/>
                  <a:gd name="connsiteX4" fmla="*/ 23350 w 2412353"/>
                  <a:gd name="connsiteY4" fmla="*/ 0 h 2162628"/>
                  <a:gd name="connsiteX0" fmla="*/ 23350 w 2412353"/>
                  <a:gd name="connsiteY0" fmla="*/ 0 h 2162628"/>
                  <a:gd name="connsiteX1" fmla="*/ 966777 w 2412353"/>
                  <a:gd name="connsiteY1" fmla="*/ 2002971 h 2162628"/>
                  <a:gd name="connsiteX2" fmla="*/ 1286093 w 2412353"/>
                  <a:gd name="connsiteY2" fmla="*/ 928914 h 2162628"/>
                  <a:gd name="connsiteX3" fmla="*/ 923236 w 2412353"/>
                  <a:gd name="connsiteY3" fmla="*/ 2162628 h 2162628"/>
                  <a:gd name="connsiteX4" fmla="*/ 23350 w 2412353"/>
                  <a:gd name="connsiteY4" fmla="*/ 0 h 2162628"/>
                  <a:gd name="connsiteX0" fmla="*/ 23350 w 2486250"/>
                  <a:gd name="connsiteY0" fmla="*/ 0 h 2162628"/>
                  <a:gd name="connsiteX1" fmla="*/ 1300606 w 2486250"/>
                  <a:gd name="connsiteY1" fmla="*/ 1857828 h 2162628"/>
                  <a:gd name="connsiteX2" fmla="*/ 1286093 w 2486250"/>
                  <a:gd name="connsiteY2" fmla="*/ 928914 h 2162628"/>
                  <a:gd name="connsiteX3" fmla="*/ 923236 w 2486250"/>
                  <a:gd name="connsiteY3" fmla="*/ 2162628 h 2162628"/>
                  <a:gd name="connsiteX4" fmla="*/ 23350 w 2486250"/>
                  <a:gd name="connsiteY4" fmla="*/ 0 h 2162628"/>
                  <a:gd name="connsiteX0" fmla="*/ 14606 w 2639499"/>
                  <a:gd name="connsiteY0" fmla="*/ 0 h 2002971"/>
                  <a:gd name="connsiteX1" fmla="*/ 1291862 w 2639499"/>
                  <a:gd name="connsiteY1" fmla="*/ 1857828 h 2002971"/>
                  <a:gd name="connsiteX2" fmla="*/ 1277349 w 2639499"/>
                  <a:gd name="connsiteY2" fmla="*/ 928914 h 2002971"/>
                  <a:gd name="connsiteX3" fmla="*/ 1277349 w 2639499"/>
                  <a:gd name="connsiteY3" fmla="*/ 2002971 h 2002971"/>
                  <a:gd name="connsiteX4" fmla="*/ 14606 w 2639499"/>
                  <a:gd name="connsiteY4" fmla="*/ 0 h 2002971"/>
                  <a:gd name="connsiteX0" fmla="*/ 15519 w 2640412"/>
                  <a:gd name="connsiteY0" fmla="*/ 0 h 2002971"/>
                  <a:gd name="connsiteX1" fmla="*/ 1292775 w 2640412"/>
                  <a:gd name="connsiteY1" fmla="*/ 1857828 h 2002971"/>
                  <a:gd name="connsiteX2" fmla="*/ 1278262 w 2640412"/>
                  <a:gd name="connsiteY2" fmla="*/ 928914 h 2002971"/>
                  <a:gd name="connsiteX3" fmla="*/ 1278262 w 2640412"/>
                  <a:gd name="connsiteY3" fmla="*/ 2002971 h 2002971"/>
                  <a:gd name="connsiteX4" fmla="*/ 15519 w 2640412"/>
                  <a:gd name="connsiteY4" fmla="*/ 0 h 2002971"/>
                  <a:gd name="connsiteX0" fmla="*/ 1221 w 2626114"/>
                  <a:gd name="connsiteY0" fmla="*/ 0 h 2002971"/>
                  <a:gd name="connsiteX1" fmla="*/ 1278477 w 2626114"/>
                  <a:gd name="connsiteY1" fmla="*/ 1857828 h 2002971"/>
                  <a:gd name="connsiteX2" fmla="*/ 1263964 w 2626114"/>
                  <a:gd name="connsiteY2" fmla="*/ 928914 h 2002971"/>
                  <a:gd name="connsiteX3" fmla="*/ 1263964 w 2626114"/>
                  <a:gd name="connsiteY3" fmla="*/ 2002971 h 2002971"/>
                  <a:gd name="connsiteX4" fmla="*/ 1221 w 2626114"/>
                  <a:gd name="connsiteY4" fmla="*/ 0 h 2002971"/>
                  <a:gd name="connsiteX0" fmla="*/ 1221 w 2626114"/>
                  <a:gd name="connsiteY0" fmla="*/ 0 h 2002971"/>
                  <a:gd name="connsiteX1" fmla="*/ 1263963 w 2626114"/>
                  <a:gd name="connsiteY1" fmla="*/ 1915885 h 2002971"/>
                  <a:gd name="connsiteX2" fmla="*/ 1263964 w 2626114"/>
                  <a:gd name="connsiteY2" fmla="*/ 928914 h 2002971"/>
                  <a:gd name="connsiteX3" fmla="*/ 1263964 w 2626114"/>
                  <a:gd name="connsiteY3" fmla="*/ 2002971 h 2002971"/>
                  <a:gd name="connsiteX4" fmla="*/ 1221 w 2626114"/>
                  <a:gd name="connsiteY4" fmla="*/ 0 h 2002971"/>
                  <a:gd name="connsiteX0" fmla="*/ 1221 w 2626114"/>
                  <a:gd name="connsiteY0" fmla="*/ 0 h 2002971"/>
                  <a:gd name="connsiteX1" fmla="*/ 1263963 w 2626114"/>
                  <a:gd name="connsiteY1" fmla="*/ 1915885 h 2002971"/>
                  <a:gd name="connsiteX2" fmla="*/ 1263964 w 2626114"/>
                  <a:gd name="connsiteY2" fmla="*/ 928914 h 2002971"/>
                  <a:gd name="connsiteX3" fmla="*/ 1263964 w 2626114"/>
                  <a:gd name="connsiteY3" fmla="*/ 2002971 h 2002971"/>
                  <a:gd name="connsiteX4" fmla="*/ 1221 w 2626114"/>
                  <a:gd name="connsiteY4" fmla="*/ 0 h 2002971"/>
                  <a:gd name="connsiteX0" fmla="*/ 1221 w 2673855"/>
                  <a:gd name="connsiteY0" fmla="*/ 0 h 2002971"/>
                  <a:gd name="connsiteX1" fmla="*/ 1263963 w 2673855"/>
                  <a:gd name="connsiteY1" fmla="*/ 1915885 h 2002971"/>
                  <a:gd name="connsiteX2" fmla="*/ 1263964 w 2673855"/>
                  <a:gd name="connsiteY2" fmla="*/ 928914 h 2002971"/>
                  <a:gd name="connsiteX3" fmla="*/ 1263964 w 2673855"/>
                  <a:gd name="connsiteY3" fmla="*/ 2002971 h 2002971"/>
                  <a:gd name="connsiteX4" fmla="*/ 1221 w 2673855"/>
                  <a:gd name="connsiteY4" fmla="*/ 0 h 2002971"/>
                  <a:gd name="connsiteX0" fmla="*/ 1221 w 2673855"/>
                  <a:gd name="connsiteY0" fmla="*/ 0 h 2002971"/>
                  <a:gd name="connsiteX1" fmla="*/ 1263963 w 2673855"/>
                  <a:gd name="connsiteY1" fmla="*/ 1915885 h 2002971"/>
                  <a:gd name="connsiteX2" fmla="*/ 1263964 w 2673855"/>
                  <a:gd name="connsiteY2" fmla="*/ 928914 h 2002971"/>
                  <a:gd name="connsiteX3" fmla="*/ 1263964 w 2673855"/>
                  <a:gd name="connsiteY3" fmla="*/ 2002971 h 2002971"/>
                  <a:gd name="connsiteX4" fmla="*/ 1221 w 2673855"/>
                  <a:gd name="connsiteY4" fmla="*/ 0 h 2002971"/>
                  <a:gd name="connsiteX0" fmla="*/ 2037 w 2674671"/>
                  <a:gd name="connsiteY0" fmla="*/ 0 h 2002987"/>
                  <a:gd name="connsiteX1" fmla="*/ 1264779 w 2674671"/>
                  <a:gd name="connsiteY1" fmla="*/ 1915885 h 2002987"/>
                  <a:gd name="connsiteX2" fmla="*/ 1264780 w 2674671"/>
                  <a:gd name="connsiteY2" fmla="*/ 928914 h 2002987"/>
                  <a:gd name="connsiteX3" fmla="*/ 1264780 w 2674671"/>
                  <a:gd name="connsiteY3" fmla="*/ 2002971 h 2002987"/>
                  <a:gd name="connsiteX4" fmla="*/ 2037 w 2674671"/>
                  <a:gd name="connsiteY4" fmla="*/ 0 h 2002987"/>
                  <a:gd name="connsiteX0" fmla="*/ 2106 w 2674740"/>
                  <a:gd name="connsiteY0" fmla="*/ 0 h 2002971"/>
                  <a:gd name="connsiteX1" fmla="*/ 1264848 w 2674740"/>
                  <a:gd name="connsiteY1" fmla="*/ 1915885 h 2002971"/>
                  <a:gd name="connsiteX2" fmla="*/ 1264849 w 2674740"/>
                  <a:gd name="connsiteY2" fmla="*/ 928914 h 2002971"/>
                  <a:gd name="connsiteX3" fmla="*/ 1264849 w 2674740"/>
                  <a:gd name="connsiteY3" fmla="*/ 2002971 h 2002971"/>
                  <a:gd name="connsiteX4" fmla="*/ 2106 w 2674740"/>
                  <a:gd name="connsiteY4" fmla="*/ 0 h 20029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74740" h="2002971">
                    <a:moveTo>
                      <a:pt x="2106" y="0"/>
                    </a:moveTo>
                    <a:cubicBezTo>
                      <a:pt x="181116" y="599924"/>
                      <a:pt x="227077" y="1673980"/>
                      <a:pt x="1264848" y="1915885"/>
                    </a:cubicBezTo>
                    <a:cubicBezTo>
                      <a:pt x="3304104" y="1838477"/>
                      <a:pt x="2474373" y="-285448"/>
                      <a:pt x="1264849" y="928914"/>
                    </a:cubicBezTo>
                    <a:cubicBezTo>
                      <a:pt x="2145382" y="-503163"/>
                      <a:pt x="3940316" y="1722362"/>
                      <a:pt x="1264849" y="2002971"/>
                    </a:cubicBezTo>
                    <a:cubicBezTo>
                      <a:pt x="340774" y="1920725"/>
                      <a:pt x="-31760" y="967619"/>
                      <a:pt x="2106" y="0"/>
                    </a:cubicBezTo>
                    <a:close/>
                  </a:path>
                </a:pathLst>
              </a:custGeom>
              <a:solidFill>
                <a:schemeClr val="accent3">
                  <a:lumMod val="50000"/>
                </a:schemeClr>
              </a:solidFill>
              <a:ln>
                <a:noFill/>
              </a:ln>
              <a:effectLst/>
              <a:scene3d>
                <a:camera prst="orthographicFront"/>
                <a:lightRig rig="threePt" dir="t">
                  <a:rot lat="0" lon="0" rev="3600000"/>
                </a:lightRig>
              </a:scene3d>
              <a:sp3d prstMaterial="metal">
                <a:bevelT w="23495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67470" y="5447383"/>
            <a:ext cx="6249293" cy="1362075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ru-RU" b="1" cap="none" spc="300">
                <a:ln w="11430" cmpd="sng">
                  <a:noFill/>
                  <a:prstDash val="solid"/>
                  <a:miter lim="800000"/>
                </a:ln>
                <a:solidFill>
                  <a:schemeClr val="bg1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defRPr>
            </a:lvl1pPr>
          </a:lstStyle>
          <a:p>
            <a:pPr lvl="0"/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123728" y="260649"/>
            <a:ext cx="6884924" cy="1701152"/>
          </a:xfrm>
        </p:spPr>
        <p:txBody>
          <a:bodyPr vert="horz" lIns="91440" tIns="45720" rIns="91440" bIns="45720" rtlCol="0">
            <a:normAutofit/>
          </a:bodyPr>
          <a:lstStyle>
            <a:lvl1pPr>
              <a:defRPr lang="ru-RU" smtClean="0">
                <a:ln>
                  <a:solidFill>
                    <a:srgbClr val="349655"/>
                  </a:solidFill>
                </a:ln>
                <a:gradFill>
                  <a:gsLst>
                    <a:gs pos="13000">
                      <a:schemeClr val="tx1"/>
                    </a:gs>
                    <a:gs pos="71000">
                      <a:schemeClr val="accent3">
                        <a:lumMod val="75000"/>
                      </a:schemeClr>
                    </a:gs>
                    <a:gs pos="9200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pPr marL="0" lvl="0" indent="0" algn="ctr">
              <a:buNone/>
            </a:pPr>
            <a:r>
              <a:rPr lang="ru-RU" smtClean="0"/>
              <a:t>Образец текста</a:t>
            </a:r>
          </a:p>
        </p:txBody>
      </p:sp>
      <p:grpSp>
        <p:nvGrpSpPr>
          <p:cNvPr id="21" name="Группа 20"/>
          <p:cNvGrpSpPr/>
          <p:nvPr userDrawn="1"/>
        </p:nvGrpSpPr>
        <p:grpSpPr>
          <a:xfrm rot="4495045">
            <a:off x="7750986" y="2100643"/>
            <a:ext cx="307901" cy="450659"/>
            <a:chOff x="2857488" y="4883951"/>
            <a:chExt cx="571504" cy="903297"/>
          </a:xfrm>
        </p:grpSpPr>
        <p:sp>
          <p:nvSpPr>
            <p:cNvPr id="22" name="Овал 21"/>
            <p:cNvSpPr/>
            <p:nvPr/>
          </p:nvSpPr>
          <p:spPr>
            <a:xfrm>
              <a:off x="3000364" y="4929198"/>
              <a:ext cx="285752" cy="14287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3" name="Овал 22">
              <a:hlinkClick r:id="" action="ppaction://hlinkshowjump?jump=nextslide"/>
            </p:cNvPr>
            <p:cNvSpPr/>
            <p:nvPr/>
          </p:nvSpPr>
          <p:spPr>
            <a:xfrm>
              <a:off x="2857488" y="5000636"/>
              <a:ext cx="571504" cy="785818"/>
            </a:xfrm>
            <a:prstGeom prst="ellipse">
              <a:avLst/>
            </a:prstGeom>
            <a:solidFill>
              <a:schemeClr val="accent5">
                <a:lumMod val="75000"/>
              </a:schemeClr>
            </a:solidFill>
            <a:ln w="6350">
              <a:solidFill>
                <a:schemeClr val="tx1"/>
              </a:solidFill>
            </a:ln>
            <a:scene3d>
              <a:camera prst="orthographicFront"/>
              <a:lightRig rig="threePt" dir="t"/>
            </a:scene3d>
            <a:sp3d prstMaterial="plastic">
              <a:bevelT w="260350" h="127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24" name="Прямая соединительная линия 23"/>
            <p:cNvCxnSpPr>
              <a:stCxn id="23" idx="0"/>
              <a:endCxn id="23" idx="4"/>
            </p:cNvCxnSpPr>
            <p:nvPr/>
          </p:nvCxnSpPr>
          <p:spPr>
            <a:xfrm rot="16200000" flipH="1">
              <a:off x="2750331" y="5393545"/>
              <a:ext cx="785818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Овал 24"/>
            <p:cNvSpPr/>
            <p:nvPr/>
          </p:nvSpPr>
          <p:spPr>
            <a:xfrm>
              <a:off x="3069421" y="4883951"/>
              <a:ext cx="142876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6" name="Овал 25"/>
            <p:cNvSpPr/>
            <p:nvPr/>
          </p:nvSpPr>
          <p:spPr>
            <a:xfrm>
              <a:off x="3000364" y="5143512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7" name="Овал 26"/>
            <p:cNvSpPr/>
            <p:nvPr/>
          </p:nvSpPr>
          <p:spPr>
            <a:xfrm>
              <a:off x="2928926" y="5286388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8" name="Овал 27"/>
            <p:cNvSpPr/>
            <p:nvPr/>
          </p:nvSpPr>
          <p:spPr>
            <a:xfrm>
              <a:off x="2928926" y="5429264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9" name="Овал 28"/>
            <p:cNvSpPr/>
            <p:nvPr/>
          </p:nvSpPr>
          <p:spPr>
            <a:xfrm>
              <a:off x="3000364" y="5572140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0" name="Овал 29"/>
            <p:cNvSpPr/>
            <p:nvPr/>
          </p:nvSpPr>
          <p:spPr>
            <a:xfrm>
              <a:off x="3214678" y="5143512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1" name="Овал 30"/>
            <p:cNvSpPr/>
            <p:nvPr/>
          </p:nvSpPr>
          <p:spPr>
            <a:xfrm>
              <a:off x="3286116" y="5286388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2" name="Овал 31"/>
            <p:cNvSpPr/>
            <p:nvPr/>
          </p:nvSpPr>
          <p:spPr>
            <a:xfrm>
              <a:off x="3286116" y="5429264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3" name="Овал 32"/>
            <p:cNvSpPr/>
            <p:nvPr/>
          </p:nvSpPr>
          <p:spPr>
            <a:xfrm>
              <a:off x="3214678" y="5572140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34" name="Группа 33"/>
          <p:cNvGrpSpPr/>
          <p:nvPr userDrawn="1"/>
        </p:nvGrpSpPr>
        <p:grpSpPr>
          <a:xfrm rot="13759740">
            <a:off x="6442905" y="4835439"/>
            <a:ext cx="307901" cy="450659"/>
            <a:chOff x="2857488" y="4883951"/>
            <a:chExt cx="571504" cy="903297"/>
          </a:xfrm>
        </p:grpSpPr>
        <p:sp>
          <p:nvSpPr>
            <p:cNvPr id="35" name="Овал 34"/>
            <p:cNvSpPr/>
            <p:nvPr/>
          </p:nvSpPr>
          <p:spPr>
            <a:xfrm>
              <a:off x="3000364" y="4929198"/>
              <a:ext cx="285752" cy="14287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6" name="Овал 35">
              <a:hlinkClick r:id="" action="ppaction://hlinkshowjump?jump=previousslide"/>
            </p:cNvPr>
            <p:cNvSpPr/>
            <p:nvPr/>
          </p:nvSpPr>
          <p:spPr>
            <a:xfrm>
              <a:off x="2857488" y="5000636"/>
              <a:ext cx="571504" cy="785818"/>
            </a:xfrm>
            <a:prstGeom prst="ellipse">
              <a:avLst/>
            </a:prstGeom>
            <a:solidFill>
              <a:srgbClr val="FFC000"/>
            </a:solidFill>
            <a:ln w="6350">
              <a:solidFill>
                <a:schemeClr val="tx1"/>
              </a:solidFill>
            </a:ln>
            <a:scene3d>
              <a:camera prst="orthographicFront"/>
              <a:lightRig rig="threePt" dir="t"/>
            </a:scene3d>
            <a:sp3d prstMaterial="plastic">
              <a:bevelT w="260350" h="127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37" name="Прямая соединительная линия 36"/>
            <p:cNvCxnSpPr>
              <a:stCxn id="36" idx="0"/>
              <a:endCxn id="36" idx="4"/>
            </p:cNvCxnSpPr>
            <p:nvPr/>
          </p:nvCxnSpPr>
          <p:spPr>
            <a:xfrm rot="16200000" flipH="1">
              <a:off x="2750331" y="5393545"/>
              <a:ext cx="785818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Овал 37"/>
            <p:cNvSpPr/>
            <p:nvPr/>
          </p:nvSpPr>
          <p:spPr>
            <a:xfrm>
              <a:off x="3069421" y="4883951"/>
              <a:ext cx="142876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9" name="Овал 38"/>
            <p:cNvSpPr/>
            <p:nvPr/>
          </p:nvSpPr>
          <p:spPr>
            <a:xfrm>
              <a:off x="3000364" y="5143512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0" name="Овал 39"/>
            <p:cNvSpPr/>
            <p:nvPr/>
          </p:nvSpPr>
          <p:spPr>
            <a:xfrm>
              <a:off x="2928926" y="5286388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1" name="Овал 40"/>
            <p:cNvSpPr/>
            <p:nvPr/>
          </p:nvSpPr>
          <p:spPr>
            <a:xfrm>
              <a:off x="2928926" y="5429264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2" name="Овал 41"/>
            <p:cNvSpPr/>
            <p:nvPr/>
          </p:nvSpPr>
          <p:spPr>
            <a:xfrm>
              <a:off x="3000364" y="5572140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3" name="Овал 42"/>
            <p:cNvSpPr/>
            <p:nvPr/>
          </p:nvSpPr>
          <p:spPr>
            <a:xfrm>
              <a:off x="3214678" y="5143512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4" name="Овал 43"/>
            <p:cNvSpPr/>
            <p:nvPr/>
          </p:nvSpPr>
          <p:spPr>
            <a:xfrm>
              <a:off x="3286116" y="5286388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5" name="Овал 44"/>
            <p:cNvSpPr/>
            <p:nvPr/>
          </p:nvSpPr>
          <p:spPr>
            <a:xfrm>
              <a:off x="3286116" y="5429264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6" name="Овал 45"/>
            <p:cNvSpPr/>
            <p:nvPr/>
          </p:nvSpPr>
          <p:spPr>
            <a:xfrm>
              <a:off x="3214678" y="5572140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47" name="Группа 46"/>
          <p:cNvGrpSpPr/>
          <p:nvPr userDrawn="1"/>
        </p:nvGrpSpPr>
        <p:grpSpPr>
          <a:xfrm rot="16758158">
            <a:off x="1276616" y="130200"/>
            <a:ext cx="307901" cy="450659"/>
            <a:chOff x="2857488" y="4883951"/>
            <a:chExt cx="571504" cy="903297"/>
          </a:xfrm>
          <a:scene3d>
            <a:camera prst="orthographicFront">
              <a:rot lat="0" lon="0" rev="0"/>
            </a:camera>
            <a:lightRig rig="threePt" dir="t"/>
          </a:scene3d>
        </p:grpSpPr>
        <p:sp>
          <p:nvSpPr>
            <p:cNvPr id="48" name="Овал 47"/>
            <p:cNvSpPr/>
            <p:nvPr/>
          </p:nvSpPr>
          <p:spPr>
            <a:xfrm>
              <a:off x="3000364" y="4929198"/>
              <a:ext cx="285752" cy="14287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9" name="Овал 48">
              <a:hlinkClick r:id="" action="ppaction://hlinkshowjump?jump=endshow"/>
            </p:cNvPr>
            <p:cNvSpPr/>
            <p:nvPr/>
          </p:nvSpPr>
          <p:spPr>
            <a:xfrm>
              <a:off x="2857488" y="5000636"/>
              <a:ext cx="571504" cy="785818"/>
            </a:xfrm>
            <a:prstGeom prst="ellipse">
              <a:avLst/>
            </a:prstGeom>
            <a:solidFill>
              <a:srgbClr val="A50021"/>
            </a:solidFill>
            <a:ln w="6350">
              <a:solidFill>
                <a:schemeClr val="tx1"/>
              </a:solidFill>
            </a:ln>
            <a:sp3d prstMaterial="plastic">
              <a:bevelT w="260350" h="127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50" name="Прямая соединительная линия 49"/>
            <p:cNvCxnSpPr>
              <a:stCxn id="49" idx="0"/>
              <a:endCxn id="49" idx="4"/>
            </p:cNvCxnSpPr>
            <p:nvPr/>
          </p:nvCxnSpPr>
          <p:spPr>
            <a:xfrm rot="16200000" flipH="1">
              <a:off x="2750331" y="5393545"/>
              <a:ext cx="785818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1" name="Овал 50"/>
            <p:cNvSpPr/>
            <p:nvPr/>
          </p:nvSpPr>
          <p:spPr>
            <a:xfrm>
              <a:off x="3069421" y="4883951"/>
              <a:ext cx="142876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2" name="Овал 51"/>
            <p:cNvSpPr/>
            <p:nvPr/>
          </p:nvSpPr>
          <p:spPr>
            <a:xfrm>
              <a:off x="3000364" y="5143512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3" name="Овал 52"/>
            <p:cNvSpPr/>
            <p:nvPr/>
          </p:nvSpPr>
          <p:spPr>
            <a:xfrm>
              <a:off x="2928926" y="5286388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4" name="Овал 53"/>
            <p:cNvSpPr/>
            <p:nvPr/>
          </p:nvSpPr>
          <p:spPr>
            <a:xfrm>
              <a:off x="2928926" y="5429264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5" name="Овал 54"/>
            <p:cNvSpPr/>
            <p:nvPr/>
          </p:nvSpPr>
          <p:spPr>
            <a:xfrm>
              <a:off x="3000364" y="5572140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6" name="Овал 55"/>
            <p:cNvSpPr/>
            <p:nvPr/>
          </p:nvSpPr>
          <p:spPr>
            <a:xfrm>
              <a:off x="3214678" y="5143512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7" name="Овал 56"/>
            <p:cNvSpPr/>
            <p:nvPr/>
          </p:nvSpPr>
          <p:spPr>
            <a:xfrm>
              <a:off x="3286116" y="5286388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8" name="Овал 57"/>
            <p:cNvSpPr/>
            <p:nvPr/>
          </p:nvSpPr>
          <p:spPr>
            <a:xfrm>
              <a:off x="3286116" y="5429264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9" name="Овал 58"/>
            <p:cNvSpPr/>
            <p:nvPr/>
          </p:nvSpPr>
          <p:spPr>
            <a:xfrm>
              <a:off x="3214678" y="5572140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2784577245"/>
      </p:ext>
    </p:extLst>
  </p:cSld>
  <p:clrMapOvr>
    <a:masterClrMapping/>
  </p:clrMapOvr>
  <p:transition spd="slow"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Группа 7"/>
          <p:cNvGrpSpPr/>
          <p:nvPr userDrawn="1"/>
        </p:nvGrpSpPr>
        <p:grpSpPr>
          <a:xfrm>
            <a:off x="-26242" y="-1220213"/>
            <a:ext cx="9180633" cy="10084136"/>
            <a:chOff x="-26242" y="-1220213"/>
            <a:chExt cx="9180633" cy="10084136"/>
          </a:xfrm>
        </p:grpSpPr>
        <p:sp>
          <p:nvSpPr>
            <p:cNvPr id="9" name="Полилиния 8"/>
            <p:cNvSpPr/>
            <p:nvPr/>
          </p:nvSpPr>
          <p:spPr>
            <a:xfrm>
              <a:off x="10391" y="-27384"/>
              <a:ext cx="9144000" cy="2234538"/>
            </a:xfrm>
            <a:custGeom>
              <a:avLst/>
              <a:gdLst>
                <a:gd name="connsiteX0" fmla="*/ 0 w 9144000"/>
                <a:gd name="connsiteY0" fmla="*/ 1579418 h 2161309"/>
                <a:gd name="connsiteX1" fmla="*/ 10391 w 9144000"/>
                <a:gd name="connsiteY1" fmla="*/ 1194954 h 2161309"/>
                <a:gd name="connsiteX2" fmla="*/ 9144000 w 9144000"/>
                <a:gd name="connsiteY2" fmla="*/ 0 h 2161309"/>
                <a:gd name="connsiteX3" fmla="*/ 9133609 w 9144000"/>
                <a:gd name="connsiteY3" fmla="*/ 550718 h 2161309"/>
                <a:gd name="connsiteX4" fmla="*/ 3564082 w 9144000"/>
                <a:gd name="connsiteY4" fmla="*/ 2161309 h 2161309"/>
                <a:gd name="connsiteX5" fmla="*/ 0 w 9144000"/>
                <a:gd name="connsiteY5" fmla="*/ 1579418 h 2161309"/>
                <a:gd name="connsiteX0" fmla="*/ 0 w 9144000"/>
                <a:gd name="connsiteY0" fmla="*/ 1579418 h 2161309"/>
                <a:gd name="connsiteX1" fmla="*/ 10391 w 9144000"/>
                <a:gd name="connsiteY1" fmla="*/ 1194954 h 2161309"/>
                <a:gd name="connsiteX2" fmla="*/ 9144000 w 9144000"/>
                <a:gd name="connsiteY2" fmla="*/ 0 h 2161309"/>
                <a:gd name="connsiteX3" fmla="*/ 9133609 w 9144000"/>
                <a:gd name="connsiteY3" fmla="*/ 550718 h 2161309"/>
                <a:gd name="connsiteX4" fmla="*/ 3564082 w 9144000"/>
                <a:gd name="connsiteY4" fmla="*/ 2161309 h 2161309"/>
                <a:gd name="connsiteX5" fmla="*/ 0 w 9144000"/>
                <a:gd name="connsiteY5" fmla="*/ 1579418 h 2161309"/>
                <a:gd name="connsiteX0" fmla="*/ 0 w 9144000"/>
                <a:gd name="connsiteY0" fmla="*/ 1579418 h 2161845"/>
                <a:gd name="connsiteX1" fmla="*/ 10391 w 9144000"/>
                <a:gd name="connsiteY1" fmla="*/ 1194954 h 2161845"/>
                <a:gd name="connsiteX2" fmla="*/ 9144000 w 9144000"/>
                <a:gd name="connsiteY2" fmla="*/ 0 h 2161845"/>
                <a:gd name="connsiteX3" fmla="*/ 9133609 w 9144000"/>
                <a:gd name="connsiteY3" fmla="*/ 550718 h 2161845"/>
                <a:gd name="connsiteX4" fmla="*/ 3564082 w 9144000"/>
                <a:gd name="connsiteY4" fmla="*/ 2161309 h 2161845"/>
                <a:gd name="connsiteX5" fmla="*/ 0 w 9144000"/>
                <a:gd name="connsiteY5" fmla="*/ 1579418 h 2161845"/>
                <a:gd name="connsiteX0" fmla="*/ 0 w 9144000"/>
                <a:gd name="connsiteY0" fmla="*/ 1579418 h 2161845"/>
                <a:gd name="connsiteX1" fmla="*/ 10391 w 9144000"/>
                <a:gd name="connsiteY1" fmla="*/ 1194954 h 2161845"/>
                <a:gd name="connsiteX2" fmla="*/ 9144000 w 9144000"/>
                <a:gd name="connsiteY2" fmla="*/ 0 h 2161845"/>
                <a:gd name="connsiteX3" fmla="*/ 9133609 w 9144000"/>
                <a:gd name="connsiteY3" fmla="*/ 550718 h 2161845"/>
                <a:gd name="connsiteX4" fmla="*/ 3564082 w 9144000"/>
                <a:gd name="connsiteY4" fmla="*/ 2161309 h 2161845"/>
                <a:gd name="connsiteX5" fmla="*/ 0 w 9144000"/>
                <a:gd name="connsiteY5" fmla="*/ 1579418 h 2161845"/>
                <a:gd name="connsiteX0" fmla="*/ 0 w 9144000"/>
                <a:gd name="connsiteY0" fmla="*/ 1579418 h 2161845"/>
                <a:gd name="connsiteX1" fmla="*/ 10391 w 9144000"/>
                <a:gd name="connsiteY1" fmla="*/ 1194954 h 2161845"/>
                <a:gd name="connsiteX2" fmla="*/ 9144000 w 9144000"/>
                <a:gd name="connsiteY2" fmla="*/ 0 h 2161845"/>
                <a:gd name="connsiteX3" fmla="*/ 9133609 w 9144000"/>
                <a:gd name="connsiteY3" fmla="*/ 550718 h 2161845"/>
                <a:gd name="connsiteX4" fmla="*/ 3564082 w 9144000"/>
                <a:gd name="connsiteY4" fmla="*/ 2161309 h 2161845"/>
                <a:gd name="connsiteX5" fmla="*/ 0 w 9144000"/>
                <a:gd name="connsiteY5" fmla="*/ 1579418 h 2161845"/>
                <a:gd name="connsiteX0" fmla="*/ 0 w 9144000"/>
                <a:gd name="connsiteY0" fmla="*/ 1579418 h 2276079"/>
                <a:gd name="connsiteX1" fmla="*/ 10391 w 9144000"/>
                <a:gd name="connsiteY1" fmla="*/ 1194954 h 2276079"/>
                <a:gd name="connsiteX2" fmla="*/ 9144000 w 9144000"/>
                <a:gd name="connsiteY2" fmla="*/ 0 h 2276079"/>
                <a:gd name="connsiteX3" fmla="*/ 9133609 w 9144000"/>
                <a:gd name="connsiteY3" fmla="*/ 550718 h 2276079"/>
                <a:gd name="connsiteX4" fmla="*/ 3574473 w 9144000"/>
                <a:gd name="connsiteY4" fmla="*/ 2275609 h 2276079"/>
                <a:gd name="connsiteX5" fmla="*/ 0 w 9144000"/>
                <a:gd name="connsiteY5" fmla="*/ 1579418 h 2276079"/>
                <a:gd name="connsiteX0" fmla="*/ 0 w 9144000"/>
                <a:gd name="connsiteY0" fmla="*/ 1579418 h 2234538"/>
                <a:gd name="connsiteX1" fmla="*/ 10391 w 9144000"/>
                <a:gd name="connsiteY1" fmla="*/ 1194954 h 2234538"/>
                <a:gd name="connsiteX2" fmla="*/ 9144000 w 9144000"/>
                <a:gd name="connsiteY2" fmla="*/ 0 h 2234538"/>
                <a:gd name="connsiteX3" fmla="*/ 9133609 w 9144000"/>
                <a:gd name="connsiteY3" fmla="*/ 550718 h 2234538"/>
                <a:gd name="connsiteX4" fmla="*/ 3418609 w 9144000"/>
                <a:gd name="connsiteY4" fmla="*/ 2234046 h 2234538"/>
                <a:gd name="connsiteX5" fmla="*/ 0 w 9144000"/>
                <a:gd name="connsiteY5" fmla="*/ 1579418 h 22345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144000" h="2234538">
                  <a:moveTo>
                    <a:pt x="0" y="1579418"/>
                  </a:moveTo>
                  <a:lnTo>
                    <a:pt x="10391" y="1194954"/>
                  </a:lnTo>
                  <a:lnTo>
                    <a:pt x="9144000" y="0"/>
                  </a:lnTo>
                  <a:lnTo>
                    <a:pt x="9133609" y="550718"/>
                  </a:lnTo>
                  <a:cubicBezTo>
                    <a:pt x="6591300" y="651164"/>
                    <a:pt x="5534890" y="1998518"/>
                    <a:pt x="3418609" y="2234046"/>
                  </a:cubicBezTo>
                  <a:cubicBezTo>
                    <a:pt x="1929246" y="2258291"/>
                    <a:pt x="543790" y="1378528"/>
                    <a:pt x="0" y="1579418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ffectLst>
              <a:outerShdw blurRad="317500" dist="1524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>
                <a:rot lat="0" lon="0" rev="9000000"/>
              </a:lightRig>
            </a:scene3d>
            <a:sp3d prstMaterial="metal">
              <a:bevelT w="2349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" name="Полилиния 9"/>
            <p:cNvSpPr/>
            <p:nvPr/>
          </p:nvSpPr>
          <p:spPr>
            <a:xfrm rot="6303356">
              <a:off x="2533853" y="-3780308"/>
              <a:ext cx="3776723" cy="8896913"/>
            </a:xfrm>
            <a:custGeom>
              <a:avLst/>
              <a:gdLst>
                <a:gd name="connsiteX0" fmla="*/ 1101437 w 1101437"/>
                <a:gd name="connsiteY0" fmla="*/ 10391 h 6889173"/>
                <a:gd name="connsiteX1" fmla="*/ 1007918 w 1101437"/>
                <a:gd name="connsiteY1" fmla="*/ 0 h 6889173"/>
                <a:gd name="connsiteX2" fmla="*/ 0 w 1101437"/>
                <a:gd name="connsiteY2" fmla="*/ 5081155 h 6889173"/>
                <a:gd name="connsiteX3" fmla="*/ 613064 w 1101437"/>
                <a:gd name="connsiteY3" fmla="*/ 6889173 h 6889173"/>
                <a:gd name="connsiteX4" fmla="*/ 665018 w 1101437"/>
                <a:gd name="connsiteY4" fmla="*/ 6889173 h 6889173"/>
                <a:gd name="connsiteX5" fmla="*/ 467591 w 1101437"/>
                <a:gd name="connsiteY5" fmla="*/ 4073237 h 6889173"/>
                <a:gd name="connsiteX6" fmla="*/ 1101437 w 1101437"/>
                <a:gd name="connsiteY6" fmla="*/ 10391 h 6889173"/>
                <a:gd name="connsiteX0" fmla="*/ 1418094 w 1418094"/>
                <a:gd name="connsiteY0" fmla="*/ 10391 h 6889173"/>
                <a:gd name="connsiteX1" fmla="*/ 1324575 w 1418094"/>
                <a:gd name="connsiteY1" fmla="*/ 0 h 6889173"/>
                <a:gd name="connsiteX2" fmla="*/ 316657 w 1418094"/>
                <a:gd name="connsiteY2" fmla="*/ 5081155 h 6889173"/>
                <a:gd name="connsiteX3" fmla="*/ 929721 w 1418094"/>
                <a:gd name="connsiteY3" fmla="*/ 6889173 h 6889173"/>
                <a:gd name="connsiteX4" fmla="*/ 981675 w 1418094"/>
                <a:gd name="connsiteY4" fmla="*/ 6889173 h 6889173"/>
                <a:gd name="connsiteX5" fmla="*/ 784248 w 1418094"/>
                <a:gd name="connsiteY5" fmla="*/ 4073237 h 6889173"/>
                <a:gd name="connsiteX6" fmla="*/ 1418094 w 1418094"/>
                <a:gd name="connsiteY6" fmla="*/ 10391 h 6889173"/>
                <a:gd name="connsiteX0" fmla="*/ 1543718 w 1543718"/>
                <a:gd name="connsiteY0" fmla="*/ 10391 h 6889173"/>
                <a:gd name="connsiteX1" fmla="*/ 1450199 w 1543718"/>
                <a:gd name="connsiteY1" fmla="*/ 0 h 6889173"/>
                <a:gd name="connsiteX2" fmla="*/ 442281 w 1543718"/>
                <a:gd name="connsiteY2" fmla="*/ 5081155 h 6889173"/>
                <a:gd name="connsiteX3" fmla="*/ 1055345 w 1543718"/>
                <a:gd name="connsiteY3" fmla="*/ 6889173 h 6889173"/>
                <a:gd name="connsiteX4" fmla="*/ 1107299 w 1543718"/>
                <a:gd name="connsiteY4" fmla="*/ 6889173 h 6889173"/>
                <a:gd name="connsiteX5" fmla="*/ 909872 w 1543718"/>
                <a:gd name="connsiteY5" fmla="*/ 4073237 h 6889173"/>
                <a:gd name="connsiteX6" fmla="*/ 1543718 w 1543718"/>
                <a:gd name="connsiteY6" fmla="*/ 10391 h 6889173"/>
                <a:gd name="connsiteX0" fmla="*/ 1543718 w 1543718"/>
                <a:gd name="connsiteY0" fmla="*/ 10391 h 6889173"/>
                <a:gd name="connsiteX1" fmla="*/ 1450199 w 1543718"/>
                <a:gd name="connsiteY1" fmla="*/ 0 h 6889173"/>
                <a:gd name="connsiteX2" fmla="*/ 442281 w 1543718"/>
                <a:gd name="connsiteY2" fmla="*/ 5081155 h 6889173"/>
                <a:gd name="connsiteX3" fmla="*/ 1055345 w 1543718"/>
                <a:gd name="connsiteY3" fmla="*/ 6889173 h 6889173"/>
                <a:gd name="connsiteX4" fmla="*/ 1107299 w 1543718"/>
                <a:gd name="connsiteY4" fmla="*/ 6889173 h 6889173"/>
                <a:gd name="connsiteX5" fmla="*/ 909872 w 1543718"/>
                <a:gd name="connsiteY5" fmla="*/ 4073237 h 6889173"/>
                <a:gd name="connsiteX6" fmla="*/ 1543718 w 1543718"/>
                <a:gd name="connsiteY6" fmla="*/ 10391 h 6889173"/>
                <a:gd name="connsiteX0" fmla="*/ 1543718 w 1543718"/>
                <a:gd name="connsiteY0" fmla="*/ 10391 h 6889173"/>
                <a:gd name="connsiteX1" fmla="*/ 1450199 w 1543718"/>
                <a:gd name="connsiteY1" fmla="*/ 0 h 6889173"/>
                <a:gd name="connsiteX2" fmla="*/ 442281 w 1543718"/>
                <a:gd name="connsiteY2" fmla="*/ 5081155 h 6889173"/>
                <a:gd name="connsiteX3" fmla="*/ 1055345 w 1543718"/>
                <a:gd name="connsiteY3" fmla="*/ 6889173 h 6889173"/>
                <a:gd name="connsiteX4" fmla="*/ 1107299 w 1543718"/>
                <a:gd name="connsiteY4" fmla="*/ 6889173 h 6889173"/>
                <a:gd name="connsiteX5" fmla="*/ 909872 w 1543718"/>
                <a:gd name="connsiteY5" fmla="*/ 4073237 h 6889173"/>
                <a:gd name="connsiteX6" fmla="*/ 1543718 w 1543718"/>
                <a:gd name="connsiteY6" fmla="*/ 10391 h 6889173"/>
                <a:gd name="connsiteX0" fmla="*/ 1543718 w 1543718"/>
                <a:gd name="connsiteY0" fmla="*/ 10391 h 6889173"/>
                <a:gd name="connsiteX1" fmla="*/ 1450199 w 1543718"/>
                <a:gd name="connsiteY1" fmla="*/ 0 h 6889173"/>
                <a:gd name="connsiteX2" fmla="*/ 442281 w 1543718"/>
                <a:gd name="connsiteY2" fmla="*/ 5081155 h 6889173"/>
                <a:gd name="connsiteX3" fmla="*/ 1055345 w 1543718"/>
                <a:gd name="connsiteY3" fmla="*/ 6889173 h 6889173"/>
                <a:gd name="connsiteX4" fmla="*/ 1107299 w 1543718"/>
                <a:gd name="connsiteY4" fmla="*/ 6889173 h 6889173"/>
                <a:gd name="connsiteX5" fmla="*/ 909872 w 1543718"/>
                <a:gd name="connsiteY5" fmla="*/ 4073237 h 6889173"/>
                <a:gd name="connsiteX6" fmla="*/ 1543718 w 1543718"/>
                <a:gd name="connsiteY6" fmla="*/ 10391 h 6889173"/>
                <a:gd name="connsiteX0" fmla="*/ 1543718 w 1543718"/>
                <a:gd name="connsiteY0" fmla="*/ 10391 h 6889173"/>
                <a:gd name="connsiteX1" fmla="*/ 1450199 w 1543718"/>
                <a:gd name="connsiteY1" fmla="*/ 0 h 6889173"/>
                <a:gd name="connsiteX2" fmla="*/ 442281 w 1543718"/>
                <a:gd name="connsiteY2" fmla="*/ 5081155 h 6889173"/>
                <a:gd name="connsiteX3" fmla="*/ 1055345 w 1543718"/>
                <a:gd name="connsiteY3" fmla="*/ 6889173 h 6889173"/>
                <a:gd name="connsiteX4" fmla="*/ 1107299 w 1543718"/>
                <a:gd name="connsiteY4" fmla="*/ 6889173 h 6889173"/>
                <a:gd name="connsiteX5" fmla="*/ 909872 w 1543718"/>
                <a:gd name="connsiteY5" fmla="*/ 4073237 h 6889173"/>
                <a:gd name="connsiteX6" fmla="*/ 1543718 w 1543718"/>
                <a:gd name="connsiteY6" fmla="*/ 10391 h 6889173"/>
                <a:gd name="connsiteX0" fmla="*/ 1543718 w 1543718"/>
                <a:gd name="connsiteY0" fmla="*/ 10391 h 6889173"/>
                <a:gd name="connsiteX1" fmla="*/ 1450199 w 1543718"/>
                <a:gd name="connsiteY1" fmla="*/ 0 h 6889173"/>
                <a:gd name="connsiteX2" fmla="*/ 442281 w 1543718"/>
                <a:gd name="connsiteY2" fmla="*/ 5081155 h 6889173"/>
                <a:gd name="connsiteX3" fmla="*/ 1055345 w 1543718"/>
                <a:gd name="connsiteY3" fmla="*/ 6889173 h 6889173"/>
                <a:gd name="connsiteX4" fmla="*/ 1107299 w 1543718"/>
                <a:gd name="connsiteY4" fmla="*/ 6889173 h 6889173"/>
                <a:gd name="connsiteX5" fmla="*/ 909872 w 1543718"/>
                <a:gd name="connsiteY5" fmla="*/ 4073237 h 6889173"/>
                <a:gd name="connsiteX6" fmla="*/ 1543718 w 1543718"/>
                <a:gd name="connsiteY6" fmla="*/ 10391 h 6889173"/>
                <a:gd name="connsiteX0" fmla="*/ 1543718 w 1543718"/>
                <a:gd name="connsiteY0" fmla="*/ 10391 h 6889173"/>
                <a:gd name="connsiteX1" fmla="*/ 1450199 w 1543718"/>
                <a:gd name="connsiteY1" fmla="*/ 0 h 6889173"/>
                <a:gd name="connsiteX2" fmla="*/ 442281 w 1543718"/>
                <a:gd name="connsiteY2" fmla="*/ 5081155 h 6889173"/>
                <a:gd name="connsiteX3" fmla="*/ 1055345 w 1543718"/>
                <a:gd name="connsiteY3" fmla="*/ 6889173 h 6889173"/>
                <a:gd name="connsiteX4" fmla="*/ 1107299 w 1543718"/>
                <a:gd name="connsiteY4" fmla="*/ 6889173 h 6889173"/>
                <a:gd name="connsiteX5" fmla="*/ 909872 w 1543718"/>
                <a:gd name="connsiteY5" fmla="*/ 4073237 h 6889173"/>
                <a:gd name="connsiteX6" fmla="*/ 1543718 w 1543718"/>
                <a:gd name="connsiteY6" fmla="*/ 10391 h 6889173"/>
                <a:gd name="connsiteX0" fmla="*/ 1543718 w 1668296"/>
                <a:gd name="connsiteY0" fmla="*/ 10391 h 6889173"/>
                <a:gd name="connsiteX1" fmla="*/ 1450199 w 1668296"/>
                <a:gd name="connsiteY1" fmla="*/ 0 h 6889173"/>
                <a:gd name="connsiteX2" fmla="*/ 442281 w 1668296"/>
                <a:gd name="connsiteY2" fmla="*/ 5081155 h 6889173"/>
                <a:gd name="connsiteX3" fmla="*/ 1055345 w 1668296"/>
                <a:gd name="connsiteY3" fmla="*/ 6889173 h 6889173"/>
                <a:gd name="connsiteX4" fmla="*/ 1107299 w 1668296"/>
                <a:gd name="connsiteY4" fmla="*/ 6889173 h 6889173"/>
                <a:gd name="connsiteX5" fmla="*/ 909872 w 1668296"/>
                <a:gd name="connsiteY5" fmla="*/ 4073237 h 6889173"/>
                <a:gd name="connsiteX6" fmla="*/ 1543718 w 1668296"/>
                <a:gd name="connsiteY6" fmla="*/ 10391 h 6889173"/>
                <a:gd name="connsiteX0" fmla="*/ 1543718 w 1668296"/>
                <a:gd name="connsiteY0" fmla="*/ 10391 h 6889173"/>
                <a:gd name="connsiteX1" fmla="*/ 1450199 w 1668296"/>
                <a:gd name="connsiteY1" fmla="*/ 0 h 6889173"/>
                <a:gd name="connsiteX2" fmla="*/ 442281 w 1668296"/>
                <a:gd name="connsiteY2" fmla="*/ 5081155 h 6889173"/>
                <a:gd name="connsiteX3" fmla="*/ 1055345 w 1668296"/>
                <a:gd name="connsiteY3" fmla="*/ 6889173 h 6889173"/>
                <a:gd name="connsiteX4" fmla="*/ 1107299 w 1668296"/>
                <a:gd name="connsiteY4" fmla="*/ 6889173 h 6889173"/>
                <a:gd name="connsiteX5" fmla="*/ 909872 w 1668296"/>
                <a:gd name="connsiteY5" fmla="*/ 4073237 h 6889173"/>
                <a:gd name="connsiteX6" fmla="*/ 1543718 w 1668296"/>
                <a:gd name="connsiteY6" fmla="*/ 10391 h 6889173"/>
                <a:gd name="connsiteX0" fmla="*/ 1543718 w 1668296"/>
                <a:gd name="connsiteY0" fmla="*/ 10391 h 6889173"/>
                <a:gd name="connsiteX1" fmla="*/ 1450199 w 1668296"/>
                <a:gd name="connsiteY1" fmla="*/ 0 h 6889173"/>
                <a:gd name="connsiteX2" fmla="*/ 442281 w 1668296"/>
                <a:gd name="connsiteY2" fmla="*/ 5081155 h 6889173"/>
                <a:gd name="connsiteX3" fmla="*/ 1055345 w 1668296"/>
                <a:gd name="connsiteY3" fmla="*/ 6889173 h 6889173"/>
                <a:gd name="connsiteX4" fmla="*/ 1107299 w 1668296"/>
                <a:gd name="connsiteY4" fmla="*/ 6889173 h 6889173"/>
                <a:gd name="connsiteX5" fmla="*/ 909872 w 1668296"/>
                <a:gd name="connsiteY5" fmla="*/ 4073237 h 6889173"/>
                <a:gd name="connsiteX6" fmla="*/ 1543718 w 1668296"/>
                <a:gd name="connsiteY6" fmla="*/ 10391 h 6889173"/>
                <a:gd name="connsiteX0" fmla="*/ 3526525 w 3651103"/>
                <a:gd name="connsiteY0" fmla="*/ 415545 h 7294327"/>
                <a:gd name="connsiteX1" fmla="*/ 317711 w 3651103"/>
                <a:gd name="connsiteY1" fmla="*/ 0 h 7294327"/>
                <a:gd name="connsiteX2" fmla="*/ 2425088 w 3651103"/>
                <a:gd name="connsiteY2" fmla="*/ 5486309 h 7294327"/>
                <a:gd name="connsiteX3" fmla="*/ 3038152 w 3651103"/>
                <a:gd name="connsiteY3" fmla="*/ 7294327 h 7294327"/>
                <a:gd name="connsiteX4" fmla="*/ 3090106 w 3651103"/>
                <a:gd name="connsiteY4" fmla="*/ 7294327 h 7294327"/>
                <a:gd name="connsiteX5" fmla="*/ 2892679 w 3651103"/>
                <a:gd name="connsiteY5" fmla="*/ 4478391 h 7294327"/>
                <a:gd name="connsiteX6" fmla="*/ 3526525 w 3651103"/>
                <a:gd name="connsiteY6" fmla="*/ 415545 h 7294327"/>
                <a:gd name="connsiteX0" fmla="*/ 445914 w 3651103"/>
                <a:gd name="connsiteY0" fmla="*/ 0 h 7347603"/>
                <a:gd name="connsiteX1" fmla="*/ 317711 w 3651103"/>
                <a:gd name="connsiteY1" fmla="*/ 53276 h 7347603"/>
                <a:gd name="connsiteX2" fmla="*/ 2425088 w 3651103"/>
                <a:gd name="connsiteY2" fmla="*/ 5539585 h 7347603"/>
                <a:gd name="connsiteX3" fmla="*/ 3038152 w 3651103"/>
                <a:gd name="connsiteY3" fmla="*/ 7347603 h 7347603"/>
                <a:gd name="connsiteX4" fmla="*/ 3090106 w 3651103"/>
                <a:gd name="connsiteY4" fmla="*/ 7347603 h 7347603"/>
                <a:gd name="connsiteX5" fmla="*/ 2892679 w 3651103"/>
                <a:gd name="connsiteY5" fmla="*/ 4531667 h 7347603"/>
                <a:gd name="connsiteX6" fmla="*/ 445914 w 3651103"/>
                <a:gd name="connsiteY6" fmla="*/ 0 h 7347603"/>
                <a:gd name="connsiteX0" fmla="*/ 445914 w 3651103"/>
                <a:gd name="connsiteY0" fmla="*/ 0 h 8896913"/>
                <a:gd name="connsiteX1" fmla="*/ 317711 w 3651103"/>
                <a:gd name="connsiteY1" fmla="*/ 53276 h 8896913"/>
                <a:gd name="connsiteX2" fmla="*/ 2425088 w 3651103"/>
                <a:gd name="connsiteY2" fmla="*/ 5539585 h 8896913"/>
                <a:gd name="connsiteX3" fmla="*/ 2546947 w 3651103"/>
                <a:gd name="connsiteY3" fmla="*/ 8896913 h 8896913"/>
                <a:gd name="connsiteX4" fmla="*/ 3090106 w 3651103"/>
                <a:gd name="connsiteY4" fmla="*/ 7347603 h 8896913"/>
                <a:gd name="connsiteX5" fmla="*/ 2892679 w 3651103"/>
                <a:gd name="connsiteY5" fmla="*/ 4531667 h 8896913"/>
                <a:gd name="connsiteX6" fmla="*/ 445914 w 3651103"/>
                <a:gd name="connsiteY6" fmla="*/ 0 h 8896913"/>
                <a:gd name="connsiteX0" fmla="*/ 445914 w 4168321"/>
                <a:gd name="connsiteY0" fmla="*/ 0 h 8896913"/>
                <a:gd name="connsiteX1" fmla="*/ 317711 w 4168321"/>
                <a:gd name="connsiteY1" fmla="*/ 53276 h 8896913"/>
                <a:gd name="connsiteX2" fmla="*/ 2425088 w 4168321"/>
                <a:gd name="connsiteY2" fmla="*/ 5539585 h 8896913"/>
                <a:gd name="connsiteX3" fmla="*/ 2546947 w 4168321"/>
                <a:gd name="connsiteY3" fmla="*/ 8896913 h 8896913"/>
                <a:gd name="connsiteX4" fmla="*/ 3853382 w 4168321"/>
                <a:gd name="connsiteY4" fmla="*/ 8507821 h 8896913"/>
                <a:gd name="connsiteX5" fmla="*/ 2892679 w 4168321"/>
                <a:gd name="connsiteY5" fmla="*/ 4531667 h 8896913"/>
                <a:gd name="connsiteX6" fmla="*/ 445914 w 4168321"/>
                <a:gd name="connsiteY6" fmla="*/ 0 h 8896913"/>
                <a:gd name="connsiteX0" fmla="*/ 509951 w 4232358"/>
                <a:gd name="connsiteY0" fmla="*/ 0 h 8896913"/>
                <a:gd name="connsiteX1" fmla="*/ 381748 w 4232358"/>
                <a:gd name="connsiteY1" fmla="*/ 53276 h 8896913"/>
                <a:gd name="connsiteX2" fmla="*/ 1946105 w 4232358"/>
                <a:gd name="connsiteY2" fmla="*/ 5285145 h 8896913"/>
                <a:gd name="connsiteX3" fmla="*/ 2610984 w 4232358"/>
                <a:gd name="connsiteY3" fmla="*/ 8896913 h 8896913"/>
                <a:gd name="connsiteX4" fmla="*/ 3917419 w 4232358"/>
                <a:gd name="connsiteY4" fmla="*/ 8507821 h 8896913"/>
                <a:gd name="connsiteX5" fmla="*/ 2956716 w 4232358"/>
                <a:gd name="connsiteY5" fmla="*/ 4531667 h 8896913"/>
                <a:gd name="connsiteX6" fmla="*/ 509951 w 4232358"/>
                <a:gd name="connsiteY6" fmla="*/ 0 h 8896913"/>
                <a:gd name="connsiteX0" fmla="*/ 192745 w 3915152"/>
                <a:gd name="connsiteY0" fmla="*/ 0 h 8896913"/>
                <a:gd name="connsiteX1" fmla="*/ 64542 w 3915152"/>
                <a:gd name="connsiteY1" fmla="*/ 53276 h 8896913"/>
                <a:gd name="connsiteX2" fmla="*/ 2293778 w 3915152"/>
                <a:gd name="connsiteY2" fmla="*/ 8896913 h 8896913"/>
                <a:gd name="connsiteX3" fmla="*/ 3600213 w 3915152"/>
                <a:gd name="connsiteY3" fmla="*/ 8507821 h 8896913"/>
                <a:gd name="connsiteX4" fmla="*/ 2639510 w 3915152"/>
                <a:gd name="connsiteY4" fmla="*/ 4531667 h 8896913"/>
                <a:gd name="connsiteX5" fmla="*/ 192745 w 3915152"/>
                <a:gd name="connsiteY5" fmla="*/ 0 h 8896913"/>
                <a:gd name="connsiteX0" fmla="*/ 128203 w 3850610"/>
                <a:gd name="connsiteY0" fmla="*/ 0 h 8896913"/>
                <a:gd name="connsiteX1" fmla="*/ 0 w 3850610"/>
                <a:gd name="connsiteY1" fmla="*/ 53276 h 8896913"/>
                <a:gd name="connsiteX2" fmla="*/ 2229236 w 3850610"/>
                <a:gd name="connsiteY2" fmla="*/ 8896913 h 8896913"/>
                <a:gd name="connsiteX3" fmla="*/ 3535671 w 3850610"/>
                <a:gd name="connsiteY3" fmla="*/ 8507821 h 8896913"/>
                <a:gd name="connsiteX4" fmla="*/ 2574968 w 3850610"/>
                <a:gd name="connsiteY4" fmla="*/ 4531667 h 8896913"/>
                <a:gd name="connsiteX5" fmla="*/ 128203 w 3850610"/>
                <a:gd name="connsiteY5" fmla="*/ 0 h 8896913"/>
                <a:gd name="connsiteX0" fmla="*/ 128203 w 3862195"/>
                <a:gd name="connsiteY0" fmla="*/ 0 h 8896913"/>
                <a:gd name="connsiteX1" fmla="*/ 0 w 3862195"/>
                <a:gd name="connsiteY1" fmla="*/ 53276 h 8896913"/>
                <a:gd name="connsiteX2" fmla="*/ 2229236 w 3862195"/>
                <a:gd name="connsiteY2" fmla="*/ 8896913 h 8896913"/>
                <a:gd name="connsiteX3" fmla="*/ 3535671 w 3862195"/>
                <a:gd name="connsiteY3" fmla="*/ 8507821 h 8896913"/>
                <a:gd name="connsiteX4" fmla="*/ 2629859 w 3862195"/>
                <a:gd name="connsiteY4" fmla="*/ 3827397 h 8896913"/>
                <a:gd name="connsiteX5" fmla="*/ 128203 w 3862195"/>
                <a:gd name="connsiteY5" fmla="*/ 0 h 8896913"/>
                <a:gd name="connsiteX0" fmla="*/ 128203 w 3862195"/>
                <a:gd name="connsiteY0" fmla="*/ 0 h 8896913"/>
                <a:gd name="connsiteX1" fmla="*/ 0 w 3862195"/>
                <a:gd name="connsiteY1" fmla="*/ 53276 h 8896913"/>
                <a:gd name="connsiteX2" fmla="*/ 2229236 w 3862195"/>
                <a:gd name="connsiteY2" fmla="*/ 8896913 h 8896913"/>
                <a:gd name="connsiteX3" fmla="*/ 3535671 w 3862195"/>
                <a:gd name="connsiteY3" fmla="*/ 8507821 h 8896913"/>
                <a:gd name="connsiteX4" fmla="*/ 2629859 w 3862195"/>
                <a:gd name="connsiteY4" fmla="*/ 3827397 h 8896913"/>
                <a:gd name="connsiteX5" fmla="*/ 128203 w 3862195"/>
                <a:gd name="connsiteY5" fmla="*/ 0 h 8896913"/>
                <a:gd name="connsiteX0" fmla="*/ 128203 w 3862195"/>
                <a:gd name="connsiteY0" fmla="*/ 0 h 8896913"/>
                <a:gd name="connsiteX1" fmla="*/ 0 w 3862195"/>
                <a:gd name="connsiteY1" fmla="*/ 53276 h 8896913"/>
                <a:gd name="connsiteX2" fmla="*/ 2229236 w 3862195"/>
                <a:gd name="connsiteY2" fmla="*/ 8896913 h 8896913"/>
                <a:gd name="connsiteX3" fmla="*/ 3535671 w 3862195"/>
                <a:gd name="connsiteY3" fmla="*/ 8507821 h 8896913"/>
                <a:gd name="connsiteX4" fmla="*/ 2629859 w 3862195"/>
                <a:gd name="connsiteY4" fmla="*/ 3827397 h 8896913"/>
                <a:gd name="connsiteX5" fmla="*/ 128203 w 3862195"/>
                <a:gd name="connsiteY5" fmla="*/ 0 h 8896913"/>
                <a:gd name="connsiteX0" fmla="*/ 128203 w 3535671"/>
                <a:gd name="connsiteY0" fmla="*/ 0 h 8896913"/>
                <a:gd name="connsiteX1" fmla="*/ 0 w 3535671"/>
                <a:gd name="connsiteY1" fmla="*/ 53276 h 8896913"/>
                <a:gd name="connsiteX2" fmla="*/ 2229236 w 3535671"/>
                <a:gd name="connsiteY2" fmla="*/ 8896913 h 8896913"/>
                <a:gd name="connsiteX3" fmla="*/ 3535671 w 3535671"/>
                <a:gd name="connsiteY3" fmla="*/ 8507821 h 8896913"/>
                <a:gd name="connsiteX4" fmla="*/ 2629859 w 3535671"/>
                <a:gd name="connsiteY4" fmla="*/ 3827397 h 8896913"/>
                <a:gd name="connsiteX5" fmla="*/ 128203 w 3535671"/>
                <a:gd name="connsiteY5" fmla="*/ 0 h 8896913"/>
                <a:gd name="connsiteX0" fmla="*/ 128203 w 3535671"/>
                <a:gd name="connsiteY0" fmla="*/ 0 h 8896913"/>
                <a:gd name="connsiteX1" fmla="*/ 0 w 3535671"/>
                <a:gd name="connsiteY1" fmla="*/ 53276 h 8896913"/>
                <a:gd name="connsiteX2" fmla="*/ 2229236 w 3535671"/>
                <a:gd name="connsiteY2" fmla="*/ 8896913 h 8896913"/>
                <a:gd name="connsiteX3" fmla="*/ 3535671 w 3535671"/>
                <a:gd name="connsiteY3" fmla="*/ 8507821 h 8896913"/>
                <a:gd name="connsiteX4" fmla="*/ 2629859 w 3535671"/>
                <a:gd name="connsiteY4" fmla="*/ 3827397 h 8896913"/>
                <a:gd name="connsiteX5" fmla="*/ 128203 w 3535671"/>
                <a:gd name="connsiteY5" fmla="*/ 0 h 8896913"/>
                <a:gd name="connsiteX0" fmla="*/ 128203 w 3535671"/>
                <a:gd name="connsiteY0" fmla="*/ 0 h 8896913"/>
                <a:gd name="connsiteX1" fmla="*/ 0 w 3535671"/>
                <a:gd name="connsiteY1" fmla="*/ 53276 h 8896913"/>
                <a:gd name="connsiteX2" fmla="*/ 2229236 w 3535671"/>
                <a:gd name="connsiteY2" fmla="*/ 8896913 h 8896913"/>
                <a:gd name="connsiteX3" fmla="*/ 3535671 w 3535671"/>
                <a:gd name="connsiteY3" fmla="*/ 8507821 h 8896913"/>
                <a:gd name="connsiteX4" fmla="*/ 2629859 w 3535671"/>
                <a:gd name="connsiteY4" fmla="*/ 3827397 h 8896913"/>
                <a:gd name="connsiteX5" fmla="*/ 128203 w 3535671"/>
                <a:gd name="connsiteY5" fmla="*/ 0 h 8896913"/>
                <a:gd name="connsiteX0" fmla="*/ 164332 w 3571800"/>
                <a:gd name="connsiteY0" fmla="*/ 0 h 8896913"/>
                <a:gd name="connsiteX1" fmla="*/ 0 w 3571800"/>
                <a:gd name="connsiteY1" fmla="*/ 31271 h 8896913"/>
                <a:gd name="connsiteX2" fmla="*/ 2265365 w 3571800"/>
                <a:gd name="connsiteY2" fmla="*/ 8896913 h 8896913"/>
                <a:gd name="connsiteX3" fmla="*/ 3571800 w 3571800"/>
                <a:gd name="connsiteY3" fmla="*/ 8507821 h 8896913"/>
                <a:gd name="connsiteX4" fmla="*/ 2665988 w 3571800"/>
                <a:gd name="connsiteY4" fmla="*/ 3827397 h 8896913"/>
                <a:gd name="connsiteX5" fmla="*/ 164332 w 3571800"/>
                <a:gd name="connsiteY5" fmla="*/ 0 h 889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571800" h="8896913">
                  <a:moveTo>
                    <a:pt x="164332" y="0"/>
                  </a:moveTo>
                  <a:lnTo>
                    <a:pt x="0" y="31271"/>
                  </a:lnTo>
                  <a:cubicBezTo>
                    <a:pt x="350172" y="1514090"/>
                    <a:pt x="1676087" y="7487822"/>
                    <a:pt x="2265365" y="8896913"/>
                  </a:cubicBezTo>
                  <a:lnTo>
                    <a:pt x="3571800" y="8507821"/>
                  </a:lnTo>
                  <a:cubicBezTo>
                    <a:pt x="3036553" y="6682818"/>
                    <a:pt x="4168320" y="6104029"/>
                    <a:pt x="2665988" y="3827397"/>
                  </a:cubicBezTo>
                  <a:cubicBezTo>
                    <a:pt x="1652017" y="2416566"/>
                    <a:pt x="447622" y="1672663"/>
                    <a:pt x="164332" y="0"/>
                  </a:cubicBez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>
              <a:noFill/>
            </a:ln>
            <a:effectLst/>
            <a:scene3d>
              <a:camera prst="orthographicFront"/>
              <a:lightRig rig="threePt" dir="t">
                <a:rot lat="0" lon="0" rev="3600000"/>
              </a:lightRig>
            </a:scene3d>
            <a:sp3d prstMaterial="metal">
              <a:bevelT w="23495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11" name="Группа 10"/>
            <p:cNvGrpSpPr/>
            <p:nvPr/>
          </p:nvGrpSpPr>
          <p:grpSpPr>
            <a:xfrm>
              <a:off x="6394068" y="481180"/>
              <a:ext cx="2749932" cy="3166048"/>
              <a:chOff x="6394068" y="481180"/>
              <a:chExt cx="2749932" cy="3166048"/>
            </a:xfrm>
            <a:effectLst>
              <a:outerShdw blurRad="139700" dist="1143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23" name="Полилиния 22"/>
              <p:cNvSpPr/>
              <p:nvPr/>
            </p:nvSpPr>
            <p:spPr>
              <a:xfrm>
                <a:off x="6394068" y="481180"/>
                <a:ext cx="2749932" cy="3166048"/>
              </a:xfrm>
              <a:custGeom>
                <a:avLst/>
                <a:gdLst>
                  <a:gd name="connsiteX0" fmla="*/ 2914650 w 2952750"/>
                  <a:gd name="connsiteY0" fmla="*/ 38100 h 3086100"/>
                  <a:gd name="connsiteX1" fmla="*/ 0 w 2952750"/>
                  <a:gd name="connsiteY1" fmla="*/ 2952750 h 3086100"/>
                  <a:gd name="connsiteX2" fmla="*/ 2171700 w 2952750"/>
                  <a:gd name="connsiteY2" fmla="*/ 3086100 h 3086100"/>
                  <a:gd name="connsiteX3" fmla="*/ 2952750 w 2952750"/>
                  <a:gd name="connsiteY3" fmla="*/ 0 h 3086100"/>
                  <a:gd name="connsiteX4" fmla="*/ 2914650 w 2952750"/>
                  <a:gd name="connsiteY4" fmla="*/ 38100 h 3086100"/>
                  <a:gd name="connsiteX0" fmla="*/ 3886200 w 3924300"/>
                  <a:gd name="connsiteY0" fmla="*/ 38100 h 3086100"/>
                  <a:gd name="connsiteX1" fmla="*/ 0 w 3924300"/>
                  <a:gd name="connsiteY1" fmla="*/ 2838450 h 3086100"/>
                  <a:gd name="connsiteX2" fmla="*/ 3143250 w 3924300"/>
                  <a:gd name="connsiteY2" fmla="*/ 3086100 h 3086100"/>
                  <a:gd name="connsiteX3" fmla="*/ 3924300 w 3924300"/>
                  <a:gd name="connsiteY3" fmla="*/ 0 h 3086100"/>
                  <a:gd name="connsiteX4" fmla="*/ 3886200 w 3924300"/>
                  <a:gd name="connsiteY4" fmla="*/ 38100 h 3086100"/>
                  <a:gd name="connsiteX0" fmla="*/ 3886200 w 3924300"/>
                  <a:gd name="connsiteY0" fmla="*/ 38100 h 3086100"/>
                  <a:gd name="connsiteX1" fmla="*/ 0 w 3924300"/>
                  <a:gd name="connsiteY1" fmla="*/ 2838450 h 3086100"/>
                  <a:gd name="connsiteX2" fmla="*/ 3143250 w 3924300"/>
                  <a:gd name="connsiteY2" fmla="*/ 3086100 h 3086100"/>
                  <a:gd name="connsiteX3" fmla="*/ 3924300 w 3924300"/>
                  <a:gd name="connsiteY3" fmla="*/ 0 h 3086100"/>
                  <a:gd name="connsiteX4" fmla="*/ 3886200 w 3924300"/>
                  <a:gd name="connsiteY4" fmla="*/ 38100 h 3086100"/>
                  <a:gd name="connsiteX0" fmla="*/ 3886200 w 3924300"/>
                  <a:gd name="connsiteY0" fmla="*/ 38100 h 3086100"/>
                  <a:gd name="connsiteX1" fmla="*/ 0 w 3924300"/>
                  <a:gd name="connsiteY1" fmla="*/ 2838450 h 3086100"/>
                  <a:gd name="connsiteX2" fmla="*/ 3886200 w 3924300"/>
                  <a:gd name="connsiteY2" fmla="*/ 190500 h 3086100"/>
                  <a:gd name="connsiteX3" fmla="*/ 3143250 w 3924300"/>
                  <a:gd name="connsiteY3" fmla="*/ 3086100 h 3086100"/>
                  <a:gd name="connsiteX4" fmla="*/ 3924300 w 3924300"/>
                  <a:gd name="connsiteY4" fmla="*/ 0 h 3086100"/>
                  <a:gd name="connsiteX5" fmla="*/ 3886200 w 3924300"/>
                  <a:gd name="connsiteY5" fmla="*/ 38100 h 3086100"/>
                  <a:gd name="connsiteX0" fmla="*/ 3886200 w 3924300"/>
                  <a:gd name="connsiteY0" fmla="*/ 38100 h 3086100"/>
                  <a:gd name="connsiteX1" fmla="*/ 0 w 3924300"/>
                  <a:gd name="connsiteY1" fmla="*/ 2838450 h 3086100"/>
                  <a:gd name="connsiteX2" fmla="*/ 3886200 w 3924300"/>
                  <a:gd name="connsiteY2" fmla="*/ 190500 h 3086100"/>
                  <a:gd name="connsiteX3" fmla="*/ 3143250 w 3924300"/>
                  <a:gd name="connsiteY3" fmla="*/ 3086100 h 3086100"/>
                  <a:gd name="connsiteX4" fmla="*/ 3924300 w 3924300"/>
                  <a:gd name="connsiteY4" fmla="*/ 0 h 3086100"/>
                  <a:gd name="connsiteX5" fmla="*/ 3886200 w 3924300"/>
                  <a:gd name="connsiteY5" fmla="*/ 38100 h 3086100"/>
                  <a:gd name="connsiteX0" fmla="*/ 4424835 w 4462935"/>
                  <a:gd name="connsiteY0" fmla="*/ 38100 h 3086100"/>
                  <a:gd name="connsiteX1" fmla="*/ 538635 w 4462935"/>
                  <a:gd name="connsiteY1" fmla="*/ 2838450 h 3086100"/>
                  <a:gd name="connsiteX2" fmla="*/ 4424835 w 4462935"/>
                  <a:gd name="connsiteY2" fmla="*/ 190500 h 3086100"/>
                  <a:gd name="connsiteX3" fmla="*/ 3681885 w 4462935"/>
                  <a:gd name="connsiteY3" fmla="*/ 3086100 h 3086100"/>
                  <a:gd name="connsiteX4" fmla="*/ 4462935 w 4462935"/>
                  <a:gd name="connsiteY4" fmla="*/ 0 h 3086100"/>
                  <a:gd name="connsiteX5" fmla="*/ 4424835 w 4462935"/>
                  <a:gd name="connsiteY5" fmla="*/ 38100 h 3086100"/>
                  <a:gd name="connsiteX0" fmla="*/ 4563456 w 4601556"/>
                  <a:gd name="connsiteY0" fmla="*/ 38100 h 3086100"/>
                  <a:gd name="connsiteX1" fmla="*/ 677256 w 4601556"/>
                  <a:gd name="connsiteY1" fmla="*/ 2838450 h 3086100"/>
                  <a:gd name="connsiteX2" fmla="*/ 4563456 w 4601556"/>
                  <a:gd name="connsiteY2" fmla="*/ 190500 h 3086100"/>
                  <a:gd name="connsiteX3" fmla="*/ 3820506 w 4601556"/>
                  <a:gd name="connsiteY3" fmla="*/ 3086100 h 3086100"/>
                  <a:gd name="connsiteX4" fmla="*/ 4601556 w 4601556"/>
                  <a:gd name="connsiteY4" fmla="*/ 0 h 3086100"/>
                  <a:gd name="connsiteX5" fmla="*/ 4563456 w 4601556"/>
                  <a:gd name="connsiteY5" fmla="*/ 38100 h 3086100"/>
                  <a:gd name="connsiteX0" fmla="*/ 3550191 w 3588291"/>
                  <a:gd name="connsiteY0" fmla="*/ 38100 h 3714750"/>
                  <a:gd name="connsiteX1" fmla="*/ 787941 w 3588291"/>
                  <a:gd name="connsiteY1" fmla="*/ 3714750 h 3714750"/>
                  <a:gd name="connsiteX2" fmla="*/ 3550191 w 3588291"/>
                  <a:gd name="connsiteY2" fmla="*/ 190500 h 3714750"/>
                  <a:gd name="connsiteX3" fmla="*/ 2807241 w 3588291"/>
                  <a:gd name="connsiteY3" fmla="*/ 3086100 h 3714750"/>
                  <a:gd name="connsiteX4" fmla="*/ 3588291 w 3588291"/>
                  <a:gd name="connsiteY4" fmla="*/ 0 h 3714750"/>
                  <a:gd name="connsiteX5" fmla="*/ 3550191 w 3588291"/>
                  <a:gd name="connsiteY5" fmla="*/ 38100 h 3714750"/>
                  <a:gd name="connsiteX0" fmla="*/ 3550191 w 3588291"/>
                  <a:gd name="connsiteY0" fmla="*/ 38100 h 3714750"/>
                  <a:gd name="connsiteX1" fmla="*/ 787941 w 3588291"/>
                  <a:gd name="connsiteY1" fmla="*/ 3714750 h 3714750"/>
                  <a:gd name="connsiteX2" fmla="*/ 3550191 w 3588291"/>
                  <a:gd name="connsiteY2" fmla="*/ 190500 h 3714750"/>
                  <a:gd name="connsiteX3" fmla="*/ 2807241 w 3588291"/>
                  <a:gd name="connsiteY3" fmla="*/ 3086100 h 3714750"/>
                  <a:gd name="connsiteX4" fmla="*/ 3588291 w 3588291"/>
                  <a:gd name="connsiteY4" fmla="*/ 0 h 3714750"/>
                  <a:gd name="connsiteX5" fmla="*/ 3550191 w 3588291"/>
                  <a:gd name="connsiteY5" fmla="*/ 38100 h 3714750"/>
                  <a:gd name="connsiteX0" fmla="*/ 3252162 w 3290262"/>
                  <a:gd name="connsiteY0" fmla="*/ 38100 h 3714750"/>
                  <a:gd name="connsiteX1" fmla="*/ 489912 w 3290262"/>
                  <a:gd name="connsiteY1" fmla="*/ 3714750 h 3714750"/>
                  <a:gd name="connsiteX2" fmla="*/ 3252162 w 3290262"/>
                  <a:gd name="connsiteY2" fmla="*/ 190500 h 3714750"/>
                  <a:gd name="connsiteX3" fmla="*/ 2509212 w 3290262"/>
                  <a:gd name="connsiteY3" fmla="*/ 3086100 h 3714750"/>
                  <a:gd name="connsiteX4" fmla="*/ 3290262 w 3290262"/>
                  <a:gd name="connsiteY4" fmla="*/ 0 h 3714750"/>
                  <a:gd name="connsiteX5" fmla="*/ 3252162 w 3290262"/>
                  <a:gd name="connsiteY5" fmla="*/ 38100 h 3714750"/>
                  <a:gd name="connsiteX0" fmla="*/ 3228144 w 3513894"/>
                  <a:gd name="connsiteY0" fmla="*/ 58070 h 3734720"/>
                  <a:gd name="connsiteX1" fmla="*/ 465894 w 3513894"/>
                  <a:gd name="connsiteY1" fmla="*/ 3734720 h 3734720"/>
                  <a:gd name="connsiteX2" fmla="*/ 3513894 w 3513894"/>
                  <a:gd name="connsiteY2" fmla="*/ 920 h 3734720"/>
                  <a:gd name="connsiteX3" fmla="*/ 2485194 w 3513894"/>
                  <a:gd name="connsiteY3" fmla="*/ 3106070 h 3734720"/>
                  <a:gd name="connsiteX4" fmla="*/ 3266244 w 3513894"/>
                  <a:gd name="connsiteY4" fmla="*/ 19970 h 3734720"/>
                  <a:gd name="connsiteX5" fmla="*/ 3228144 w 3513894"/>
                  <a:gd name="connsiteY5" fmla="*/ 58070 h 3734720"/>
                  <a:gd name="connsiteX0" fmla="*/ 3247194 w 3513894"/>
                  <a:gd name="connsiteY0" fmla="*/ 191420 h 3734720"/>
                  <a:gd name="connsiteX1" fmla="*/ 465894 w 3513894"/>
                  <a:gd name="connsiteY1" fmla="*/ 3734720 h 3734720"/>
                  <a:gd name="connsiteX2" fmla="*/ 3513894 w 3513894"/>
                  <a:gd name="connsiteY2" fmla="*/ 920 h 3734720"/>
                  <a:gd name="connsiteX3" fmla="*/ 2485194 w 3513894"/>
                  <a:gd name="connsiteY3" fmla="*/ 3106070 h 3734720"/>
                  <a:gd name="connsiteX4" fmla="*/ 3266244 w 3513894"/>
                  <a:gd name="connsiteY4" fmla="*/ 19970 h 3734720"/>
                  <a:gd name="connsiteX5" fmla="*/ 3247194 w 3513894"/>
                  <a:gd name="connsiteY5" fmla="*/ 191420 h 3734720"/>
                  <a:gd name="connsiteX0" fmla="*/ 3247194 w 3513894"/>
                  <a:gd name="connsiteY0" fmla="*/ 191420 h 3734720"/>
                  <a:gd name="connsiteX1" fmla="*/ 465894 w 3513894"/>
                  <a:gd name="connsiteY1" fmla="*/ 3734720 h 3734720"/>
                  <a:gd name="connsiteX2" fmla="*/ 3513894 w 3513894"/>
                  <a:gd name="connsiteY2" fmla="*/ 920 h 3734720"/>
                  <a:gd name="connsiteX3" fmla="*/ 2485194 w 3513894"/>
                  <a:gd name="connsiteY3" fmla="*/ 3106070 h 3734720"/>
                  <a:gd name="connsiteX4" fmla="*/ 3266244 w 3513894"/>
                  <a:gd name="connsiteY4" fmla="*/ 19970 h 3734720"/>
                  <a:gd name="connsiteX5" fmla="*/ 3247194 w 3513894"/>
                  <a:gd name="connsiteY5" fmla="*/ 191420 h 3734720"/>
                  <a:gd name="connsiteX0" fmla="*/ 2985462 w 3252162"/>
                  <a:gd name="connsiteY0" fmla="*/ 200397 h 3115047"/>
                  <a:gd name="connsiteX1" fmla="*/ 489912 w 3252162"/>
                  <a:gd name="connsiteY1" fmla="*/ 2543547 h 3115047"/>
                  <a:gd name="connsiteX2" fmla="*/ 3252162 w 3252162"/>
                  <a:gd name="connsiteY2" fmla="*/ 9897 h 3115047"/>
                  <a:gd name="connsiteX3" fmla="*/ 2223462 w 3252162"/>
                  <a:gd name="connsiteY3" fmla="*/ 3115047 h 3115047"/>
                  <a:gd name="connsiteX4" fmla="*/ 3004512 w 3252162"/>
                  <a:gd name="connsiteY4" fmla="*/ 28947 h 3115047"/>
                  <a:gd name="connsiteX5" fmla="*/ 2985462 w 3252162"/>
                  <a:gd name="connsiteY5" fmla="*/ 200397 h 3115047"/>
                  <a:gd name="connsiteX0" fmla="*/ 2985462 w 3252162"/>
                  <a:gd name="connsiteY0" fmla="*/ 200397 h 3115047"/>
                  <a:gd name="connsiteX1" fmla="*/ 489912 w 3252162"/>
                  <a:gd name="connsiteY1" fmla="*/ 2543547 h 3115047"/>
                  <a:gd name="connsiteX2" fmla="*/ 3252162 w 3252162"/>
                  <a:gd name="connsiteY2" fmla="*/ 9897 h 3115047"/>
                  <a:gd name="connsiteX3" fmla="*/ 2223462 w 3252162"/>
                  <a:gd name="connsiteY3" fmla="*/ 3115047 h 3115047"/>
                  <a:gd name="connsiteX4" fmla="*/ 3004512 w 3252162"/>
                  <a:gd name="connsiteY4" fmla="*/ 28947 h 3115047"/>
                  <a:gd name="connsiteX5" fmla="*/ 2985462 w 3252162"/>
                  <a:gd name="connsiteY5" fmla="*/ 200397 h 3115047"/>
                  <a:gd name="connsiteX0" fmla="*/ 2619284 w 2885984"/>
                  <a:gd name="connsiteY0" fmla="*/ 193733 h 3108383"/>
                  <a:gd name="connsiteX1" fmla="*/ 123734 w 2885984"/>
                  <a:gd name="connsiteY1" fmla="*/ 2536883 h 3108383"/>
                  <a:gd name="connsiteX2" fmla="*/ 2885984 w 2885984"/>
                  <a:gd name="connsiteY2" fmla="*/ 3233 h 3108383"/>
                  <a:gd name="connsiteX3" fmla="*/ 1857284 w 2885984"/>
                  <a:gd name="connsiteY3" fmla="*/ 3108383 h 3108383"/>
                  <a:gd name="connsiteX4" fmla="*/ 2638334 w 2885984"/>
                  <a:gd name="connsiteY4" fmla="*/ 22283 h 3108383"/>
                  <a:gd name="connsiteX5" fmla="*/ 2619284 w 2885984"/>
                  <a:gd name="connsiteY5" fmla="*/ 193733 h 3108383"/>
                  <a:gd name="connsiteX0" fmla="*/ 2638334 w 2885984"/>
                  <a:gd name="connsiteY0" fmla="*/ 22283 h 3108383"/>
                  <a:gd name="connsiteX1" fmla="*/ 123734 w 2885984"/>
                  <a:gd name="connsiteY1" fmla="*/ 2536883 h 3108383"/>
                  <a:gd name="connsiteX2" fmla="*/ 2885984 w 2885984"/>
                  <a:gd name="connsiteY2" fmla="*/ 3233 h 3108383"/>
                  <a:gd name="connsiteX3" fmla="*/ 1857284 w 2885984"/>
                  <a:gd name="connsiteY3" fmla="*/ 3108383 h 3108383"/>
                  <a:gd name="connsiteX4" fmla="*/ 2638334 w 2885984"/>
                  <a:gd name="connsiteY4" fmla="*/ 22283 h 3108383"/>
                  <a:gd name="connsiteX0" fmla="*/ 2638334 w 3113196"/>
                  <a:gd name="connsiteY0" fmla="*/ 325176 h 2839776"/>
                  <a:gd name="connsiteX1" fmla="*/ 123734 w 3113196"/>
                  <a:gd name="connsiteY1" fmla="*/ 2839776 h 2839776"/>
                  <a:gd name="connsiteX2" fmla="*/ 2885984 w 3113196"/>
                  <a:gd name="connsiteY2" fmla="*/ 306126 h 2839776"/>
                  <a:gd name="connsiteX3" fmla="*/ 2638334 w 3113196"/>
                  <a:gd name="connsiteY3" fmla="*/ 325176 h 2839776"/>
                  <a:gd name="connsiteX0" fmla="*/ 2638334 w 2885984"/>
                  <a:gd name="connsiteY0" fmla="*/ 62045 h 2576645"/>
                  <a:gd name="connsiteX1" fmla="*/ 123734 w 2885984"/>
                  <a:gd name="connsiteY1" fmla="*/ 2576645 h 2576645"/>
                  <a:gd name="connsiteX2" fmla="*/ 2885984 w 2885984"/>
                  <a:gd name="connsiteY2" fmla="*/ 42995 h 2576645"/>
                  <a:gd name="connsiteX3" fmla="*/ 2638334 w 2885984"/>
                  <a:gd name="connsiteY3" fmla="*/ 62045 h 2576645"/>
                  <a:gd name="connsiteX0" fmla="*/ 2514600 w 2514600"/>
                  <a:gd name="connsiteY0" fmla="*/ 0 h 2514600"/>
                  <a:gd name="connsiteX1" fmla="*/ 0 w 2514600"/>
                  <a:gd name="connsiteY1" fmla="*/ 2514600 h 2514600"/>
                  <a:gd name="connsiteX2" fmla="*/ 2514600 w 2514600"/>
                  <a:gd name="connsiteY2" fmla="*/ 0 h 2514600"/>
                  <a:gd name="connsiteX0" fmla="*/ 2569404 w 2569404"/>
                  <a:gd name="connsiteY0" fmla="*/ 0 h 2514600"/>
                  <a:gd name="connsiteX1" fmla="*/ 54804 w 2569404"/>
                  <a:gd name="connsiteY1" fmla="*/ 2514600 h 2514600"/>
                  <a:gd name="connsiteX2" fmla="*/ 2569404 w 2569404"/>
                  <a:gd name="connsiteY2" fmla="*/ 0 h 2514600"/>
                  <a:gd name="connsiteX0" fmla="*/ 2569404 w 2569404"/>
                  <a:gd name="connsiteY0" fmla="*/ 0 h 2514600"/>
                  <a:gd name="connsiteX1" fmla="*/ 54804 w 2569404"/>
                  <a:gd name="connsiteY1" fmla="*/ 2514600 h 2514600"/>
                  <a:gd name="connsiteX2" fmla="*/ 2569404 w 2569404"/>
                  <a:gd name="connsiteY2" fmla="*/ 0 h 2514600"/>
                  <a:gd name="connsiteX0" fmla="*/ 2569404 w 2569404"/>
                  <a:gd name="connsiteY0" fmla="*/ 0 h 2514600"/>
                  <a:gd name="connsiteX1" fmla="*/ 54804 w 2569404"/>
                  <a:gd name="connsiteY1" fmla="*/ 2514600 h 2514600"/>
                  <a:gd name="connsiteX2" fmla="*/ 2569404 w 2569404"/>
                  <a:gd name="connsiteY2" fmla="*/ 0 h 2514600"/>
                  <a:gd name="connsiteX0" fmla="*/ 2569404 w 2569404"/>
                  <a:gd name="connsiteY0" fmla="*/ 0 h 2514600"/>
                  <a:gd name="connsiteX1" fmla="*/ 54804 w 2569404"/>
                  <a:gd name="connsiteY1" fmla="*/ 2514600 h 2514600"/>
                  <a:gd name="connsiteX2" fmla="*/ 2569404 w 2569404"/>
                  <a:gd name="connsiteY2" fmla="*/ 0 h 2514600"/>
                  <a:gd name="connsiteX0" fmla="*/ 2569404 w 2569404"/>
                  <a:gd name="connsiteY0" fmla="*/ 0 h 2514600"/>
                  <a:gd name="connsiteX1" fmla="*/ 54804 w 2569404"/>
                  <a:gd name="connsiteY1" fmla="*/ 2514600 h 2514600"/>
                  <a:gd name="connsiteX2" fmla="*/ 2569404 w 2569404"/>
                  <a:gd name="connsiteY2" fmla="*/ 0 h 2514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569404" h="2514600">
                    <a:moveTo>
                      <a:pt x="2569404" y="0"/>
                    </a:moveTo>
                    <a:cubicBezTo>
                      <a:pt x="1731204" y="838200"/>
                      <a:pt x="-364296" y="800100"/>
                      <a:pt x="54804" y="2514600"/>
                    </a:cubicBezTo>
                    <a:cubicBezTo>
                      <a:pt x="-21396" y="990600"/>
                      <a:pt x="2219417" y="810673"/>
                      <a:pt x="2569404" y="0"/>
                    </a:cubicBezTo>
                    <a:close/>
                  </a:path>
                </a:pathLst>
              </a:custGeom>
              <a:solidFill>
                <a:schemeClr val="accent3">
                  <a:lumMod val="50000"/>
                </a:schemeClr>
              </a:solidFill>
              <a:ln>
                <a:noFill/>
              </a:ln>
              <a:effectLst/>
              <a:scene3d>
                <a:camera prst="orthographicFront"/>
                <a:lightRig rig="threePt" dir="t">
                  <a:rot lat="0" lon="0" rev="3600000"/>
                </a:lightRig>
              </a:scene3d>
              <a:sp3d prstMaterial="metal">
                <a:bevelT w="23495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4" name="Полилиния 23"/>
              <p:cNvSpPr/>
              <p:nvPr/>
            </p:nvSpPr>
            <p:spPr>
              <a:xfrm>
                <a:off x="7437360" y="2231840"/>
                <a:ext cx="1268489" cy="870320"/>
              </a:xfrm>
              <a:custGeom>
                <a:avLst/>
                <a:gdLst>
                  <a:gd name="connsiteX0" fmla="*/ 0 w 1009650"/>
                  <a:gd name="connsiteY0" fmla="*/ 857250 h 857250"/>
                  <a:gd name="connsiteX1" fmla="*/ 1009650 w 1009650"/>
                  <a:gd name="connsiteY1" fmla="*/ 285750 h 857250"/>
                  <a:gd name="connsiteX2" fmla="*/ 209550 w 1009650"/>
                  <a:gd name="connsiteY2" fmla="*/ 0 h 857250"/>
                  <a:gd name="connsiteX0" fmla="*/ 0 w 1009650"/>
                  <a:gd name="connsiteY0" fmla="*/ 857250 h 857250"/>
                  <a:gd name="connsiteX1" fmla="*/ 1009650 w 1009650"/>
                  <a:gd name="connsiteY1" fmla="*/ 285750 h 857250"/>
                  <a:gd name="connsiteX2" fmla="*/ 209550 w 1009650"/>
                  <a:gd name="connsiteY2" fmla="*/ 0 h 857250"/>
                  <a:gd name="connsiteX3" fmla="*/ 0 w 1009650"/>
                  <a:gd name="connsiteY3" fmla="*/ 857250 h 857250"/>
                  <a:gd name="connsiteX0" fmla="*/ 195726 w 1205376"/>
                  <a:gd name="connsiteY0" fmla="*/ 857250 h 857250"/>
                  <a:gd name="connsiteX1" fmla="*/ 1205376 w 1205376"/>
                  <a:gd name="connsiteY1" fmla="*/ 285750 h 857250"/>
                  <a:gd name="connsiteX2" fmla="*/ 405276 w 1205376"/>
                  <a:gd name="connsiteY2" fmla="*/ 0 h 857250"/>
                  <a:gd name="connsiteX3" fmla="*/ 195726 w 1205376"/>
                  <a:gd name="connsiteY3" fmla="*/ 857250 h 857250"/>
                  <a:gd name="connsiteX0" fmla="*/ 195726 w 1205376"/>
                  <a:gd name="connsiteY0" fmla="*/ 857250 h 857250"/>
                  <a:gd name="connsiteX1" fmla="*/ 1205376 w 1205376"/>
                  <a:gd name="connsiteY1" fmla="*/ 285750 h 857250"/>
                  <a:gd name="connsiteX2" fmla="*/ 405276 w 1205376"/>
                  <a:gd name="connsiteY2" fmla="*/ 0 h 857250"/>
                  <a:gd name="connsiteX3" fmla="*/ 195726 w 1205376"/>
                  <a:gd name="connsiteY3" fmla="*/ 857250 h 857250"/>
                  <a:gd name="connsiteX0" fmla="*/ 258839 w 1268489"/>
                  <a:gd name="connsiteY0" fmla="*/ 870320 h 870320"/>
                  <a:gd name="connsiteX1" fmla="*/ 1268489 w 1268489"/>
                  <a:gd name="connsiteY1" fmla="*/ 298820 h 870320"/>
                  <a:gd name="connsiteX2" fmla="*/ 468389 w 1268489"/>
                  <a:gd name="connsiteY2" fmla="*/ 13070 h 870320"/>
                  <a:gd name="connsiteX3" fmla="*/ 258839 w 1268489"/>
                  <a:gd name="connsiteY3" fmla="*/ 870320 h 8703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68489" h="870320">
                    <a:moveTo>
                      <a:pt x="258839" y="870320"/>
                    </a:moveTo>
                    <a:cubicBezTo>
                      <a:pt x="277889" y="362320"/>
                      <a:pt x="931939" y="489320"/>
                      <a:pt x="1268489" y="298820"/>
                    </a:cubicBezTo>
                    <a:lnTo>
                      <a:pt x="468389" y="13070"/>
                    </a:lnTo>
                    <a:cubicBezTo>
                      <a:pt x="93739" y="-69480"/>
                      <a:pt x="-255511" y="241670"/>
                      <a:pt x="258839" y="870320"/>
                    </a:cubicBezTo>
                    <a:close/>
                  </a:path>
                </a:pathLst>
              </a:custGeom>
              <a:solidFill>
                <a:schemeClr val="accent3">
                  <a:lumMod val="50000"/>
                </a:schemeClr>
              </a:solidFill>
              <a:ln>
                <a:noFill/>
              </a:ln>
              <a:effectLst/>
              <a:scene3d>
                <a:camera prst="orthographicFront"/>
                <a:lightRig rig="threePt" dir="t">
                  <a:rot lat="0" lon="0" rev="3600000"/>
                </a:lightRig>
              </a:scene3d>
              <a:sp3d prstMaterial="metal">
                <a:bevelT w="23495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schemeClr val="lt1"/>
                  </a:solidFill>
                </a:endParaRPr>
              </a:p>
            </p:txBody>
          </p:sp>
        </p:grpSp>
        <p:grpSp>
          <p:nvGrpSpPr>
            <p:cNvPr id="12" name="Группа 11"/>
            <p:cNvGrpSpPr/>
            <p:nvPr/>
          </p:nvGrpSpPr>
          <p:grpSpPr>
            <a:xfrm>
              <a:off x="6804247" y="2989943"/>
              <a:ext cx="1935357" cy="2630356"/>
              <a:chOff x="6804247" y="2989943"/>
              <a:chExt cx="1935357" cy="2630356"/>
            </a:xfrm>
            <a:effectLst>
              <a:outerShdw blurRad="152400" dist="889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21" name="Полилиния 20"/>
              <p:cNvSpPr/>
              <p:nvPr/>
            </p:nvSpPr>
            <p:spPr>
              <a:xfrm>
                <a:off x="6804247" y="2989943"/>
                <a:ext cx="1935357" cy="1519178"/>
              </a:xfrm>
              <a:custGeom>
                <a:avLst/>
                <a:gdLst>
                  <a:gd name="connsiteX0" fmla="*/ 0 w 1262743"/>
                  <a:gd name="connsiteY0" fmla="*/ 0 h 2162628"/>
                  <a:gd name="connsiteX1" fmla="*/ 1262743 w 1262743"/>
                  <a:gd name="connsiteY1" fmla="*/ 928914 h 2162628"/>
                  <a:gd name="connsiteX2" fmla="*/ 899886 w 1262743"/>
                  <a:gd name="connsiteY2" fmla="*/ 2162628 h 2162628"/>
                  <a:gd name="connsiteX3" fmla="*/ 0 w 1262743"/>
                  <a:gd name="connsiteY3" fmla="*/ 0 h 2162628"/>
                  <a:gd name="connsiteX0" fmla="*/ 0 w 1521910"/>
                  <a:gd name="connsiteY0" fmla="*/ 0 h 2162628"/>
                  <a:gd name="connsiteX1" fmla="*/ 1262743 w 1521910"/>
                  <a:gd name="connsiteY1" fmla="*/ 928914 h 2162628"/>
                  <a:gd name="connsiteX2" fmla="*/ 899886 w 1521910"/>
                  <a:gd name="connsiteY2" fmla="*/ 2162628 h 2162628"/>
                  <a:gd name="connsiteX3" fmla="*/ 0 w 1521910"/>
                  <a:gd name="connsiteY3" fmla="*/ 0 h 2162628"/>
                  <a:gd name="connsiteX0" fmla="*/ 0 w 2389003"/>
                  <a:gd name="connsiteY0" fmla="*/ 0 h 2162628"/>
                  <a:gd name="connsiteX1" fmla="*/ 1262743 w 2389003"/>
                  <a:gd name="connsiteY1" fmla="*/ 928914 h 2162628"/>
                  <a:gd name="connsiteX2" fmla="*/ 899886 w 2389003"/>
                  <a:gd name="connsiteY2" fmla="*/ 2162628 h 2162628"/>
                  <a:gd name="connsiteX3" fmla="*/ 0 w 2389003"/>
                  <a:gd name="connsiteY3" fmla="*/ 0 h 2162628"/>
                  <a:gd name="connsiteX0" fmla="*/ 0 w 2389003"/>
                  <a:gd name="connsiteY0" fmla="*/ 0 h 2162628"/>
                  <a:gd name="connsiteX1" fmla="*/ 1262743 w 2389003"/>
                  <a:gd name="connsiteY1" fmla="*/ 928914 h 2162628"/>
                  <a:gd name="connsiteX2" fmla="*/ 899886 w 2389003"/>
                  <a:gd name="connsiteY2" fmla="*/ 2162628 h 2162628"/>
                  <a:gd name="connsiteX3" fmla="*/ 0 w 2389003"/>
                  <a:gd name="connsiteY3" fmla="*/ 0 h 2162628"/>
                  <a:gd name="connsiteX0" fmla="*/ 85 w 2389088"/>
                  <a:gd name="connsiteY0" fmla="*/ 33885 h 2196513"/>
                  <a:gd name="connsiteX1" fmla="*/ 1016084 w 2389088"/>
                  <a:gd name="connsiteY1" fmla="*/ 1848171 h 2196513"/>
                  <a:gd name="connsiteX2" fmla="*/ 1262828 w 2389088"/>
                  <a:gd name="connsiteY2" fmla="*/ 962799 h 2196513"/>
                  <a:gd name="connsiteX3" fmla="*/ 899971 w 2389088"/>
                  <a:gd name="connsiteY3" fmla="*/ 2196513 h 2196513"/>
                  <a:gd name="connsiteX4" fmla="*/ 85 w 2389088"/>
                  <a:gd name="connsiteY4" fmla="*/ 33885 h 2196513"/>
                  <a:gd name="connsiteX0" fmla="*/ 85 w 2389088"/>
                  <a:gd name="connsiteY0" fmla="*/ 33885 h 2196513"/>
                  <a:gd name="connsiteX1" fmla="*/ 1016084 w 2389088"/>
                  <a:gd name="connsiteY1" fmla="*/ 1848171 h 2196513"/>
                  <a:gd name="connsiteX2" fmla="*/ 1262828 w 2389088"/>
                  <a:gd name="connsiteY2" fmla="*/ 962799 h 2196513"/>
                  <a:gd name="connsiteX3" fmla="*/ 899971 w 2389088"/>
                  <a:gd name="connsiteY3" fmla="*/ 2196513 h 2196513"/>
                  <a:gd name="connsiteX4" fmla="*/ 85 w 2389088"/>
                  <a:gd name="connsiteY4" fmla="*/ 33885 h 2196513"/>
                  <a:gd name="connsiteX0" fmla="*/ 85 w 2389088"/>
                  <a:gd name="connsiteY0" fmla="*/ 33885 h 2196513"/>
                  <a:gd name="connsiteX1" fmla="*/ 1016084 w 2389088"/>
                  <a:gd name="connsiteY1" fmla="*/ 1848171 h 2196513"/>
                  <a:gd name="connsiteX2" fmla="*/ 1262828 w 2389088"/>
                  <a:gd name="connsiteY2" fmla="*/ 962799 h 2196513"/>
                  <a:gd name="connsiteX3" fmla="*/ 899971 w 2389088"/>
                  <a:gd name="connsiteY3" fmla="*/ 2196513 h 2196513"/>
                  <a:gd name="connsiteX4" fmla="*/ 85 w 2389088"/>
                  <a:gd name="connsiteY4" fmla="*/ 33885 h 2196513"/>
                  <a:gd name="connsiteX0" fmla="*/ 13544 w 2402547"/>
                  <a:gd name="connsiteY0" fmla="*/ 33885 h 2196513"/>
                  <a:gd name="connsiteX1" fmla="*/ 1029543 w 2402547"/>
                  <a:gd name="connsiteY1" fmla="*/ 1848171 h 2196513"/>
                  <a:gd name="connsiteX2" fmla="*/ 1276287 w 2402547"/>
                  <a:gd name="connsiteY2" fmla="*/ 962799 h 2196513"/>
                  <a:gd name="connsiteX3" fmla="*/ 913430 w 2402547"/>
                  <a:gd name="connsiteY3" fmla="*/ 2196513 h 2196513"/>
                  <a:gd name="connsiteX4" fmla="*/ 13544 w 2402547"/>
                  <a:gd name="connsiteY4" fmla="*/ 33885 h 2196513"/>
                  <a:gd name="connsiteX0" fmla="*/ 13544 w 2402547"/>
                  <a:gd name="connsiteY0" fmla="*/ 0 h 2162628"/>
                  <a:gd name="connsiteX1" fmla="*/ 1029543 w 2402547"/>
                  <a:gd name="connsiteY1" fmla="*/ 1814286 h 2162628"/>
                  <a:gd name="connsiteX2" fmla="*/ 1276287 w 2402547"/>
                  <a:gd name="connsiteY2" fmla="*/ 928914 h 2162628"/>
                  <a:gd name="connsiteX3" fmla="*/ 913430 w 2402547"/>
                  <a:gd name="connsiteY3" fmla="*/ 2162628 h 2162628"/>
                  <a:gd name="connsiteX4" fmla="*/ 13544 w 2402547"/>
                  <a:gd name="connsiteY4" fmla="*/ 0 h 2162628"/>
                  <a:gd name="connsiteX0" fmla="*/ 23919 w 2412922"/>
                  <a:gd name="connsiteY0" fmla="*/ 0 h 2162628"/>
                  <a:gd name="connsiteX1" fmla="*/ 1039918 w 2412922"/>
                  <a:gd name="connsiteY1" fmla="*/ 1814286 h 2162628"/>
                  <a:gd name="connsiteX2" fmla="*/ 1286662 w 2412922"/>
                  <a:gd name="connsiteY2" fmla="*/ 928914 h 2162628"/>
                  <a:gd name="connsiteX3" fmla="*/ 923805 w 2412922"/>
                  <a:gd name="connsiteY3" fmla="*/ 2162628 h 2162628"/>
                  <a:gd name="connsiteX4" fmla="*/ 23919 w 2412922"/>
                  <a:gd name="connsiteY4" fmla="*/ 0 h 2162628"/>
                  <a:gd name="connsiteX0" fmla="*/ 23919 w 2412922"/>
                  <a:gd name="connsiteY0" fmla="*/ 0 h 2162628"/>
                  <a:gd name="connsiteX1" fmla="*/ 1039918 w 2412922"/>
                  <a:gd name="connsiteY1" fmla="*/ 1814286 h 2162628"/>
                  <a:gd name="connsiteX2" fmla="*/ 1286662 w 2412922"/>
                  <a:gd name="connsiteY2" fmla="*/ 928914 h 2162628"/>
                  <a:gd name="connsiteX3" fmla="*/ 923805 w 2412922"/>
                  <a:gd name="connsiteY3" fmla="*/ 2162628 h 2162628"/>
                  <a:gd name="connsiteX4" fmla="*/ 23919 w 2412922"/>
                  <a:gd name="connsiteY4" fmla="*/ 0 h 2162628"/>
                  <a:gd name="connsiteX0" fmla="*/ 23919 w 2412922"/>
                  <a:gd name="connsiteY0" fmla="*/ 0 h 2162628"/>
                  <a:gd name="connsiteX1" fmla="*/ 967346 w 2412922"/>
                  <a:gd name="connsiteY1" fmla="*/ 2002971 h 2162628"/>
                  <a:gd name="connsiteX2" fmla="*/ 1286662 w 2412922"/>
                  <a:gd name="connsiteY2" fmla="*/ 928914 h 2162628"/>
                  <a:gd name="connsiteX3" fmla="*/ 923805 w 2412922"/>
                  <a:gd name="connsiteY3" fmla="*/ 2162628 h 2162628"/>
                  <a:gd name="connsiteX4" fmla="*/ 23919 w 2412922"/>
                  <a:gd name="connsiteY4" fmla="*/ 0 h 2162628"/>
                  <a:gd name="connsiteX0" fmla="*/ 23919 w 2412922"/>
                  <a:gd name="connsiteY0" fmla="*/ 0 h 2162628"/>
                  <a:gd name="connsiteX1" fmla="*/ 967346 w 2412922"/>
                  <a:gd name="connsiteY1" fmla="*/ 2002971 h 2162628"/>
                  <a:gd name="connsiteX2" fmla="*/ 1286662 w 2412922"/>
                  <a:gd name="connsiteY2" fmla="*/ 928914 h 2162628"/>
                  <a:gd name="connsiteX3" fmla="*/ 923805 w 2412922"/>
                  <a:gd name="connsiteY3" fmla="*/ 2162628 h 2162628"/>
                  <a:gd name="connsiteX4" fmla="*/ 23919 w 2412922"/>
                  <a:gd name="connsiteY4" fmla="*/ 0 h 2162628"/>
                  <a:gd name="connsiteX0" fmla="*/ 23919 w 2412922"/>
                  <a:gd name="connsiteY0" fmla="*/ 0 h 2162628"/>
                  <a:gd name="connsiteX1" fmla="*/ 967346 w 2412922"/>
                  <a:gd name="connsiteY1" fmla="*/ 2002971 h 2162628"/>
                  <a:gd name="connsiteX2" fmla="*/ 1286662 w 2412922"/>
                  <a:gd name="connsiteY2" fmla="*/ 928914 h 2162628"/>
                  <a:gd name="connsiteX3" fmla="*/ 923805 w 2412922"/>
                  <a:gd name="connsiteY3" fmla="*/ 2162628 h 2162628"/>
                  <a:gd name="connsiteX4" fmla="*/ 23919 w 2412922"/>
                  <a:gd name="connsiteY4" fmla="*/ 0 h 2162628"/>
                  <a:gd name="connsiteX0" fmla="*/ 19479 w 2408482"/>
                  <a:gd name="connsiteY0" fmla="*/ 0 h 2162628"/>
                  <a:gd name="connsiteX1" fmla="*/ 962906 w 2408482"/>
                  <a:gd name="connsiteY1" fmla="*/ 2002971 h 2162628"/>
                  <a:gd name="connsiteX2" fmla="*/ 1282222 w 2408482"/>
                  <a:gd name="connsiteY2" fmla="*/ 928914 h 2162628"/>
                  <a:gd name="connsiteX3" fmla="*/ 919365 w 2408482"/>
                  <a:gd name="connsiteY3" fmla="*/ 2162628 h 2162628"/>
                  <a:gd name="connsiteX4" fmla="*/ 19479 w 2408482"/>
                  <a:gd name="connsiteY4" fmla="*/ 0 h 2162628"/>
                  <a:gd name="connsiteX0" fmla="*/ 51 w 2389054"/>
                  <a:gd name="connsiteY0" fmla="*/ 0 h 2162628"/>
                  <a:gd name="connsiteX1" fmla="*/ 943478 w 2389054"/>
                  <a:gd name="connsiteY1" fmla="*/ 2002971 h 2162628"/>
                  <a:gd name="connsiteX2" fmla="*/ 1262794 w 2389054"/>
                  <a:gd name="connsiteY2" fmla="*/ 928914 h 2162628"/>
                  <a:gd name="connsiteX3" fmla="*/ 899937 w 2389054"/>
                  <a:gd name="connsiteY3" fmla="*/ 2162628 h 2162628"/>
                  <a:gd name="connsiteX4" fmla="*/ 51 w 2389054"/>
                  <a:gd name="connsiteY4" fmla="*/ 0 h 2162628"/>
                  <a:gd name="connsiteX0" fmla="*/ 51 w 2389054"/>
                  <a:gd name="connsiteY0" fmla="*/ 0 h 2162628"/>
                  <a:gd name="connsiteX1" fmla="*/ 943478 w 2389054"/>
                  <a:gd name="connsiteY1" fmla="*/ 2002971 h 2162628"/>
                  <a:gd name="connsiteX2" fmla="*/ 1262794 w 2389054"/>
                  <a:gd name="connsiteY2" fmla="*/ 928914 h 2162628"/>
                  <a:gd name="connsiteX3" fmla="*/ 899937 w 2389054"/>
                  <a:gd name="connsiteY3" fmla="*/ 2162628 h 2162628"/>
                  <a:gd name="connsiteX4" fmla="*/ 51 w 2389054"/>
                  <a:gd name="connsiteY4" fmla="*/ 0 h 2162628"/>
                  <a:gd name="connsiteX0" fmla="*/ 51 w 2389054"/>
                  <a:gd name="connsiteY0" fmla="*/ 0 h 2162628"/>
                  <a:gd name="connsiteX1" fmla="*/ 943478 w 2389054"/>
                  <a:gd name="connsiteY1" fmla="*/ 2002971 h 2162628"/>
                  <a:gd name="connsiteX2" fmla="*/ 1262794 w 2389054"/>
                  <a:gd name="connsiteY2" fmla="*/ 928914 h 2162628"/>
                  <a:gd name="connsiteX3" fmla="*/ 899937 w 2389054"/>
                  <a:gd name="connsiteY3" fmla="*/ 2162628 h 2162628"/>
                  <a:gd name="connsiteX4" fmla="*/ 51 w 2389054"/>
                  <a:gd name="connsiteY4" fmla="*/ 0 h 2162628"/>
                  <a:gd name="connsiteX0" fmla="*/ 23350 w 2412353"/>
                  <a:gd name="connsiteY0" fmla="*/ 0 h 2162628"/>
                  <a:gd name="connsiteX1" fmla="*/ 966777 w 2412353"/>
                  <a:gd name="connsiteY1" fmla="*/ 2002971 h 2162628"/>
                  <a:gd name="connsiteX2" fmla="*/ 1286093 w 2412353"/>
                  <a:gd name="connsiteY2" fmla="*/ 928914 h 2162628"/>
                  <a:gd name="connsiteX3" fmla="*/ 923236 w 2412353"/>
                  <a:gd name="connsiteY3" fmla="*/ 2162628 h 2162628"/>
                  <a:gd name="connsiteX4" fmla="*/ 23350 w 2412353"/>
                  <a:gd name="connsiteY4" fmla="*/ 0 h 2162628"/>
                  <a:gd name="connsiteX0" fmla="*/ 23350 w 2412353"/>
                  <a:gd name="connsiteY0" fmla="*/ 0 h 2162628"/>
                  <a:gd name="connsiteX1" fmla="*/ 966777 w 2412353"/>
                  <a:gd name="connsiteY1" fmla="*/ 2002971 h 2162628"/>
                  <a:gd name="connsiteX2" fmla="*/ 1286093 w 2412353"/>
                  <a:gd name="connsiteY2" fmla="*/ 928914 h 2162628"/>
                  <a:gd name="connsiteX3" fmla="*/ 923236 w 2412353"/>
                  <a:gd name="connsiteY3" fmla="*/ 2162628 h 2162628"/>
                  <a:gd name="connsiteX4" fmla="*/ 23350 w 2412353"/>
                  <a:gd name="connsiteY4" fmla="*/ 0 h 2162628"/>
                  <a:gd name="connsiteX0" fmla="*/ 23350 w 2412353"/>
                  <a:gd name="connsiteY0" fmla="*/ 0 h 2162628"/>
                  <a:gd name="connsiteX1" fmla="*/ 966777 w 2412353"/>
                  <a:gd name="connsiteY1" fmla="*/ 2002971 h 2162628"/>
                  <a:gd name="connsiteX2" fmla="*/ 1286093 w 2412353"/>
                  <a:gd name="connsiteY2" fmla="*/ 928914 h 2162628"/>
                  <a:gd name="connsiteX3" fmla="*/ 923236 w 2412353"/>
                  <a:gd name="connsiteY3" fmla="*/ 2162628 h 2162628"/>
                  <a:gd name="connsiteX4" fmla="*/ 23350 w 2412353"/>
                  <a:gd name="connsiteY4" fmla="*/ 0 h 2162628"/>
                  <a:gd name="connsiteX0" fmla="*/ 23350 w 2486250"/>
                  <a:gd name="connsiteY0" fmla="*/ 0 h 2162628"/>
                  <a:gd name="connsiteX1" fmla="*/ 1300606 w 2486250"/>
                  <a:gd name="connsiteY1" fmla="*/ 1857828 h 2162628"/>
                  <a:gd name="connsiteX2" fmla="*/ 1286093 w 2486250"/>
                  <a:gd name="connsiteY2" fmla="*/ 928914 h 2162628"/>
                  <a:gd name="connsiteX3" fmla="*/ 923236 w 2486250"/>
                  <a:gd name="connsiteY3" fmla="*/ 2162628 h 2162628"/>
                  <a:gd name="connsiteX4" fmla="*/ 23350 w 2486250"/>
                  <a:gd name="connsiteY4" fmla="*/ 0 h 2162628"/>
                  <a:gd name="connsiteX0" fmla="*/ 14606 w 2639499"/>
                  <a:gd name="connsiteY0" fmla="*/ 0 h 2002971"/>
                  <a:gd name="connsiteX1" fmla="*/ 1291862 w 2639499"/>
                  <a:gd name="connsiteY1" fmla="*/ 1857828 h 2002971"/>
                  <a:gd name="connsiteX2" fmla="*/ 1277349 w 2639499"/>
                  <a:gd name="connsiteY2" fmla="*/ 928914 h 2002971"/>
                  <a:gd name="connsiteX3" fmla="*/ 1277349 w 2639499"/>
                  <a:gd name="connsiteY3" fmla="*/ 2002971 h 2002971"/>
                  <a:gd name="connsiteX4" fmla="*/ 14606 w 2639499"/>
                  <a:gd name="connsiteY4" fmla="*/ 0 h 2002971"/>
                  <a:gd name="connsiteX0" fmla="*/ 15519 w 2640412"/>
                  <a:gd name="connsiteY0" fmla="*/ 0 h 2002971"/>
                  <a:gd name="connsiteX1" fmla="*/ 1292775 w 2640412"/>
                  <a:gd name="connsiteY1" fmla="*/ 1857828 h 2002971"/>
                  <a:gd name="connsiteX2" fmla="*/ 1278262 w 2640412"/>
                  <a:gd name="connsiteY2" fmla="*/ 928914 h 2002971"/>
                  <a:gd name="connsiteX3" fmla="*/ 1278262 w 2640412"/>
                  <a:gd name="connsiteY3" fmla="*/ 2002971 h 2002971"/>
                  <a:gd name="connsiteX4" fmla="*/ 15519 w 2640412"/>
                  <a:gd name="connsiteY4" fmla="*/ 0 h 2002971"/>
                  <a:gd name="connsiteX0" fmla="*/ 1221 w 2626114"/>
                  <a:gd name="connsiteY0" fmla="*/ 0 h 2002971"/>
                  <a:gd name="connsiteX1" fmla="*/ 1278477 w 2626114"/>
                  <a:gd name="connsiteY1" fmla="*/ 1857828 h 2002971"/>
                  <a:gd name="connsiteX2" fmla="*/ 1263964 w 2626114"/>
                  <a:gd name="connsiteY2" fmla="*/ 928914 h 2002971"/>
                  <a:gd name="connsiteX3" fmla="*/ 1263964 w 2626114"/>
                  <a:gd name="connsiteY3" fmla="*/ 2002971 h 2002971"/>
                  <a:gd name="connsiteX4" fmla="*/ 1221 w 2626114"/>
                  <a:gd name="connsiteY4" fmla="*/ 0 h 2002971"/>
                  <a:gd name="connsiteX0" fmla="*/ 1221 w 2626114"/>
                  <a:gd name="connsiteY0" fmla="*/ 0 h 2002971"/>
                  <a:gd name="connsiteX1" fmla="*/ 1263963 w 2626114"/>
                  <a:gd name="connsiteY1" fmla="*/ 1915885 h 2002971"/>
                  <a:gd name="connsiteX2" fmla="*/ 1263964 w 2626114"/>
                  <a:gd name="connsiteY2" fmla="*/ 928914 h 2002971"/>
                  <a:gd name="connsiteX3" fmla="*/ 1263964 w 2626114"/>
                  <a:gd name="connsiteY3" fmla="*/ 2002971 h 2002971"/>
                  <a:gd name="connsiteX4" fmla="*/ 1221 w 2626114"/>
                  <a:gd name="connsiteY4" fmla="*/ 0 h 2002971"/>
                  <a:gd name="connsiteX0" fmla="*/ 1221 w 2626114"/>
                  <a:gd name="connsiteY0" fmla="*/ 0 h 2002971"/>
                  <a:gd name="connsiteX1" fmla="*/ 1263963 w 2626114"/>
                  <a:gd name="connsiteY1" fmla="*/ 1915885 h 2002971"/>
                  <a:gd name="connsiteX2" fmla="*/ 1263964 w 2626114"/>
                  <a:gd name="connsiteY2" fmla="*/ 928914 h 2002971"/>
                  <a:gd name="connsiteX3" fmla="*/ 1263964 w 2626114"/>
                  <a:gd name="connsiteY3" fmla="*/ 2002971 h 2002971"/>
                  <a:gd name="connsiteX4" fmla="*/ 1221 w 2626114"/>
                  <a:gd name="connsiteY4" fmla="*/ 0 h 2002971"/>
                  <a:gd name="connsiteX0" fmla="*/ 1221 w 2673855"/>
                  <a:gd name="connsiteY0" fmla="*/ 0 h 2002971"/>
                  <a:gd name="connsiteX1" fmla="*/ 1263963 w 2673855"/>
                  <a:gd name="connsiteY1" fmla="*/ 1915885 h 2002971"/>
                  <a:gd name="connsiteX2" fmla="*/ 1263964 w 2673855"/>
                  <a:gd name="connsiteY2" fmla="*/ 928914 h 2002971"/>
                  <a:gd name="connsiteX3" fmla="*/ 1263964 w 2673855"/>
                  <a:gd name="connsiteY3" fmla="*/ 2002971 h 2002971"/>
                  <a:gd name="connsiteX4" fmla="*/ 1221 w 2673855"/>
                  <a:gd name="connsiteY4" fmla="*/ 0 h 2002971"/>
                  <a:gd name="connsiteX0" fmla="*/ 1221 w 2673855"/>
                  <a:gd name="connsiteY0" fmla="*/ 0 h 2002971"/>
                  <a:gd name="connsiteX1" fmla="*/ 1263963 w 2673855"/>
                  <a:gd name="connsiteY1" fmla="*/ 1915885 h 2002971"/>
                  <a:gd name="connsiteX2" fmla="*/ 1263964 w 2673855"/>
                  <a:gd name="connsiteY2" fmla="*/ 928914 h 2002971"/>
                  <a:gd name="connsiteX3" fmla="*/ 1263964 w 2673855"/>
                  <a:gd name="connsiteY3" fmla="*/ 2002971 h 2002971"/>
                  <a:gd name="connsiteX4" fmla="*/ 1221 w 2673855"/>
                  <a:gd name="connsiteY4" fmla="*/ 0 h 2002971"/>
                  <a:gd name="connsiteX0" fmla="*/ 2037 w 2674671"/>
                  <a:gd name="connsiteY0" fmla="*/ 0 h 2002987"/>
                  <a:gd name="connsiteX1" fmla="*/ 1264779 w 2674671"/>
                  <a:gd name="connsiteY1" fmla="*/ 1915885 h 2002987"/>
                  <a:gd name="connsiteX2" fmla="*/ 1264780 w 2674671"/>
                  <a:gd name="connsiteY2" fmla="*/ 928914 h 2002987"/>
                  <a:gd name="connsiteX3" fmla="*/ 1264780 w 2674671"/>
                  <a:gd name="connsiteY3" fmla="*/ 2002971 h 2002987"/>
                  <a:gd name="connsiteX4" fmla="*/ 2037 w 2674671"/>
                  <a:gd name="connsiteY4" fmla="*/ 0 h 2002987"/>
                  <a:gd name="connsiteX0" fmla="*/ 2106 w 2674740"/>
                  <a:gd name="connsiteY0" fmla="*/ 0 h 2002971"/>
                  <a:gd name="connsiteX1" fmla="*/ 1264848 w 2674740"/>
                  <a:gd name="connsiteY1" fmla="*/ 1915885 h 2002971"/>
                  <a:gd name="connsiteX2" fmla="*/ 1264849 w 2674740"/>
                  <a:gd name="connsiteY2" fmla="*/ 928914 h 2002971"/>
                  <a:gd name="connsiteX3" fmla="*/ 1264849 w 2674740"/>
                  <a:gd name="connsiteY3" fmla="*/ 2002971 h 2002971"/>
                  <a:gd name="connsiteX4" fmla="*/ 2106 w 2674740"/>
                  <a:gd name="connsiteY4" fmla="*/ 0 h 20029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74740" h="2002971">
                    <a:moveTo>
                      <a:pt x="2106" y="0"/>
                    </a:moveTo>
                    <a:cubicBezTo>
                      <a:pt x="181116" y="599924"/>
                      <a:pt x="227077" y="1673980"/>
                      <a:pt x="1264848" y="1915885"/>
                    </a:cubicBezTo>
                    <a:cubicBezTo>
                      <a:pt x="3304104" y="1838477"/>
                      <a:pt x="2474373" y="-285448"/>
                      <a:pt x="1264849" y="928914"/>
                    </a:cubicBezTo>
                    <a:cubicBezTo>
                      <a:pt x="2145382" y="-503163"/>
                      <a:pt x="3940316" y="1722362"/>
                      <a:pt x="1264849" y="2002971"/>
                    </a:cubicBezTo>
                    <a:cubicBezTo>
                      <a:pt x="340774" y="1920725"/>
                      <a:pt x="-31760" y="967619"/>
                      <a:pt x="2106" y="0"/>
                    </a:cubicBezTo>
                    <a:close/>
                  </a:path>
                </a:pathLst>
              </a:custGeom>
              <a:solidFill>
                <a:schemeClr val="accent3">
                  <a:lumMod val="50000"/>
                </a:schemeClr>
              </a:solidFill>
              <a:ln>
                <a:noFill/>
              </a:ln>
              <a:effectLst/>
              <a:scene3d>
                <a:camera prst="orthographicFront"/>
                <a:lightRig rig="threePt" dir="t">
                  <a:rot lat="0" lon="0" rev="3600000"/>
                </a:lightRig>
              </a:scene3d>
              <a:sp3d prstMaterial="metal">
                <a:bevelT w="23495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2" name="Полилиния 21"/>
              <p:cNvSpPr/>
              <p:nvPr/>
            </p:nvSpPr>
            <p:spPr>
              <a:xfrm rot="16513135" flipH="1">
                <a:off x="7195453" y="4558086"/>
                <a:ext cx="1170704" cy="953721"/>
              </a:xfrm>
              <a:custGeom>
                <a:avLst/>
                <a:gdLst>
                  <a:gd name="connsiteX0" fmla="*/ 0 w 1262743"/>
                  <a:gd name="connsiteY0" fmla="*/ 0 h 2162628"/>
                  <a:gd name="connsiteX1" fmla="*/ 1262743 w 1262743"/>
                  <a:gd name="connsiteY1" fmla="*/ 928914 h 2162628"/>
                  <a:gd name="connsiteX2" fmla="*/ 899886 w 1262743"/>
                  <a:gd name="connsiteY2" fmla="*/ 2162628 h 2162628"/>
                  <a:gd name="connsiteX3" fmla="*/ 0 w 1262743"/>
                  <a:gd name="connsiteY3" fmla="*/ 0 h 2162628"/>
                  <a:gd name="connsiteX0" fmla="*/ 0 w 1521910"/>
                  <a:gd name="connsiteY0" fmla="*/ 0 h 2162628"/>
                  <a:gd name="connsiteX1" fmla="*/ 1262743 w 1521910"/>
                  <a:gd name="connsiteY1" fmla="*/ 928914 h 2162628"/>
                  <a:gd name="connsiteX2" fmla="*/ 899886 w 1521910"/>
                  <a:gd name="connsiteY2" fmla="*/ 2162628 h 2162628"/>
                  <a:gd name="connsiteX3" fmla="*/ 0 w 1521910"/>
                  <a:gd name="connsiteY3" fmla="*/ 0 h 2162628"/>
                  <a:gd name="connsiteX0" fmla="*/ 0 w 2389003"/>
                  <a:gd name="connsiteY0" fmla="*/ 0 h 2162628"/>
                  <a:gd name="connsiteX1" fmla="*/ 1262743 w 2389003"/>
                  <a:gd name="connsiteY1" fmla="*/ 928914 h 2162628"/>
                  <a:gd name="connsiteX2" fmla="*/ 899886 w 2389003"/>
                  <a:gd name="connsiteY2" fmla="*/ 2162628 h 2162628"/>
                  <a:gd name="connsiteX3" fmla="*/ 0 w 2389003"/>
                  <a:gd name="connsiteY3" fmla="*/ 0 h 2162628"/>
                  <a:gd name="connsiteX0" fmla="*/ 0 w 2389003"/>
                  <a:gd name="connsiteY0" fmla="*/ 0 h 2162628"/>
                  <a:gd name="connsiteX1" fmla="*/ 1262743 w 2389003"/>
                  <a:gd name="connsiteY1" fmla="*/ 928914 h 2162628"/>
                  <a:gd name="connsiteX2" fmla="*/ 899886 w 2389003"/>
                  <a:gd name="connsiteY2" fmla="*/ 2162628 h 2162628"/>
                  <a:gd name="connsiteX3" fmla="*/ 0 w 2389003"/>
                  <a:gd name="connsiteY3" fmla="*/ 0 h 2162628"/>
                  <a:gd name="connsiteX0" fmla="*/ 85 w 2389088"/>
                  <a:gd name="connsiteY0" fmla="*/ 33885 h 2196513"/>
                  <a:gd name="connsiteX1" fmla="*/ 1016084 w 2389088"/>
                  <a:gd name="connsiteY1" fmla="*/ 1848171 h 2196513"/>
                  <a:gd name="connsiteX2" fmla="*/ 1262828 w 2389088"/>
                  <a:gd name="connsiteY2" fmla="*/ 962799 h 2196513"/>
                  <a:gd name="connsiteX3" fmla="*/ 899971 w 2389088"/>
                  <a:gd name="connsiteY3" fmla="*/ 2196513 h 2196513"/>
                  <a:gd name="connsiteX4" fmla="*/ 85 w 2389088"/>
                  <a:gd name="connsiteY4" fmla="*/ 33885 h 2196513"/>
                  <a:gd name="connsiteX0" fmla="*/ 85 w 2389088"/>
                  <a:gd name="connsiteY0" fmla="*/ 33885 h 2196513"/>
                  <a:gd name="connsiteX1" fmla="*/ 1016084 w 2389088"/>
                  <a:gd name="connsiteY1" fmla="*/ 1848171 h 2196513"/>
                  <a:gd name="connsiteX2" fmla="*/ 1262828 w 2389088"/>
                  <a:gd name="connsiteY2" fmla="*/ 962799 h 2196513"/>
                  <a:gd name="connsiteX3" fmla="*/ 899971 w 2389088"/>
                  <a:gd name="connsiteY3" fmla="*/ 2196513 h 2196513"/>
                  <a:gd name="connsiteX4" fmla="*/ 85 w 2389088"/>
                  <a:gd name="connsiteY4" fmla="*/ 33885 h 2196513"/>
                  <a:gd name="connsiteX0" fmla="*/ 85 w 2389088"/>
                  <a:gd name="connsiteY0" fmla="*/ 33885 h 2196513"/>
                  <a:gd name="connsiteX1" fmla="*/ 1016084 w 2389088"/>
                  <a:gd name="connsiteY1" fmla="*/ 1848171 h 2196513"/>
                  <a:gd name="connsiteX2" fmla="*/ 1262828 w 2389088"/>
                  <a:gd name="connsiteY2" fmla="*/ 962799 h 2196513"/>
                  <a:gd name="connsiteX3" fmla="*/ 899971 w 2389088"/>
                  <a:gd name="connsiteY3" fmla="*/ 2196513 h 2196513"/>
                  <a:gd name="connsiteX4" fmla="*/ 85 w 2389088"/>
                  <a:gd name="connsiteY4" fmla="*/ 33885 h 2196513"/>
                  <a:gd name="connsiteX0" fmla="*/ 13544 w 2402547"/>
                  <a:gd name="connsiteY0" fmla="*/ 33885 h 2196513"/>
                  <a:gd name="connsiteX1" fmla="*/ 1029543 w 2402547"/>
                  <a:gd name="connsiteY1" fmla="*/ 1848171 h 2196513"/>
                  <a:gd name="connsiteX2" fmla="*/ 1276287 w 2402547"/>
                  <a:gd name="connsiteY2" fmla="*/ 962799 h 2196513"/>
                  <a:gd name="connsiteX3" fmla="*/ 913430 w 2402547"/>
                  <a:gd name="connsiteY3" fmla="*/ 2196513 h 2196513"/>
                  <a:gd name="connsiteX4" fmla="*/ 13544 w 2402547"/>
                  <a:gd name="connsiteY4" fmla="*/ 33885 h 2196513"/>
                  <a:gd name="connsiteX0" fmla="*/ 13544 w 2402547"/>
                  <a:gd name="connsiteY0" fmla="*/ 0 h 2162628"/>
                  <a:gd name="connsiteX1" fmla="*/ 1029543 w 2402547"/>
                  <a:gd name="connsiteY1" fmla="*/ 1814286 h 2162628"/>
                  <a:gd name="connsiteX2" fmla="*/ 1276287 w 2402547"/>
                  <a:gd name="connsiteY2" fmla="*/ 928914 h 2162628"/>
                  <a:gd name="connsiteX3" fmla="*/ 913430 w 2402547"/>
                  <a:gd name="connsiteY3" fmla="*/ 2162628 h 2162628"/>
                  <a:gd name="connsiteX4" fmla="*/ 13544 w 2402547"/>
                  <a:gd name="connsiteY4" fmla="*/ 0 h 2162628"/>
                  <a:gd name="connsiteX0" fmla="*/ 23919 w 2412922"/>
                  <a:gd name="connsiteY0" fmla="*/ 0 h 2162628"/>
                  <a:gd name="connsiteX1" fmla="*/ 1039918 w 2412922"/>
                  <a:gd name="connsiteY1" fmla="*/ 1814286 h 2162628"/>
                  <a:gd name="connsiteX2" fmla="*/ 1286662 w 2412922"/>
                  <a:gd name="connsiteY2" fmla="*/ 928914 h 2162628"/>
                  <a:gd name="connsiteX3" fmla="*/ 923805 w 2412922"/>
                  <a:gd name="connsiteY3" fmla="*/ 2162628 h 2162628"/>
                  <a:gd name="connsiteX4" fmla="*/ 23919 w 2412922"/>
                  <a:gd name="connsiteY4" fmla="*/ 0 h 2162628"/>
                  <a:gd name="connsiteX0" fmla="*/ 23919 w 2412922"/>
                  <a:gd name="connsiteY0" fmla="*/ 0 h 2162628"/>
                  <a:gd name="connsiteX1" fmla="*/ 1039918 w 2412922"/>
                  <a:gd name="connsiteY1" fmla="*/ 1814286 h 2162628"/>
                  <a:gd name="connsiteX2" fmla="*/ 1286662 w 2412922"/>
                  <a:gd name="connsiteY2" fmla="*/ 928914 h 2162628"/>
                  <a:gd name="connsiteX3" fmla="*/ 923805 w 2412922"/>
                  <a:gd name="connsiteY3" fmla="*/ 2162628 h 2162628"/>
                  <a:gd name="connsiteX4" fmla="*/ 23919 w 2412922"/>
                  <a:gd name="connsiteY4" fmla="*/ 0 h 2162628"/>
                  <a:gd name="connsiteX0" fmla="*/ 23919 w 2412922"/>
                  <a:gd name="connsiteY0" fmla="*/ 0 h 2162628"/>
                  <a:gd name="connsiteX1" fmla="*/ 967346 w 2412922"/>
                  <a:gd name="connsiteY1" fmla="*/ 2002971 h 2162628"/>
                  <a:gd name="connsiteX2" fmla="*/ 1286662 w 2412922"/>
                  <a:gd name="connsiteY2" fmla="*/ 928914 h 2162628"/>
                  <a:gd name="connsiteX3" fmla="*/ 923805 w 2412922"/>
                  <a:gd name="connsiteY3" fmla="*/ 2162628 h 2162628"/>
                  <a:gd name="connsiteX4" fmla="*/ 23919 w 2412922"/>
                  <a:gd name="connsiteY4" fmla="*/ 0 h 2162628"/>
                  <a:gd name="connsiteX0" fmla="*/ 23919 w 2412922"/>
                  <a:gd name="connsiteY0" fmla="*/ 0 h 2162628"/>
                  <a:gd name="connsiteX1" fmla="*/ 967346 w 2412922"/>
                  <a:gd name="connsiteY1" fmla="*/ 2002971 h 2162628"/>
                  <a:gd name="connsiteX2" fmla="*/ 1286662 w 2412922"/>
                  <a:gd name="connsiteY2" fmla="*/ 928914 h 2162628"/>
                  <a:gd name="connsiteX3" fmla="*/ 923805 w 2412922"/>
                  <a:gd name="connsiteY3" fmla="*/ 2162628 h 2162628"/>
                  <a:gd name="connsiteX4" fmla="*/ 23919 w 2412922"/>
                  <a:gd name="connsiteY4" fmla="*/ 0 h 2162628"/>
                  <a:gd name="connsiteX0" fmla="*/ 23919 w 2412922"/>
                  <a:gd name="connsiteY0" fmla="*/ 0 h 2162628"/>
                  <a:gd name="connsiteX1" fmla="*/ 967346 w 2412922"/>
                  <a:gd name="connsiteY1" fmla="*/ 2002971 h 2162628"/>
                  <a:gd name="connsiteX2" fmla="*/ 1286662 w 2412922"/>
                  <a:gd name="connsiteY2" fmla="*/ 928914 h 2162628"/>
                  <a:gd name="connsiteX3" fmla="*/ 923805 w 2412922"/>
                  <a:gd name="connsiteY3" fmla="*/ 2162628 h 2162628"/>
                  <a:gd name="connsiteX4" fmla="*/ 23919 w 2412922"/>
                  <a:gd name="connsiteY4" fmla="*/ 0 h 2162628"/>
                  <a:gd name="connsiteX0" fmla="*/ 19479 w 2408482"/>
                  <a:gd name="connsiteY0" fmla="*/ 0 h 2162628"/>
                  <a:gd name="connsiteX1" fmla="*/ 962906 w 2408482"/>
                  <a:gd name="connsiteY1" fmla="*/ 2002971 h 2162628"/>
                  <a:gd name="connsiteX2" fmla="*/ 1282222 w 2408482"/>
                  <a:gd name="connsiteY2" fmla="*/ 928914 h 2162628"/>
                  <a:gd name="connsiteX3" fmla="*/ 919365 w 2408482"/>
                  <a:gd name="connsiteY3" fmla="*/ 2162628 h 2162628"/>
                  <a:gd name="connsiteX4" fmla="*/ 19479 w 2408482"/>
                  <a:gd name="connsiteY4" fmla="*/ 0 h 2162628"/>
                  <a:gd name="connsiteX0" fmla="*/ 51 w 2389054"/>
                  <a:gd name="connsiteY0" fmla="*/ 0 h 2162628"/>
                  <a:gd name="connsiteX1" fmla="*/ 943478 w 2389054"/>
                  <a:gd name="connsiteY1" fmla="*/ 2002971 h 2162628"/>
                  <a:gd name="connsiteX2" fmla="*/ 1262794 w 2389054"/>
                  <a:gd name="connsiteY2" fmla="*/ 928914 h 2162628"/>
                  <a:gd name="connsiteX3" fmla="*/ 899937 w 2389054"/>
                  <a:gd name="connsiteY3" fmla="*/ 2162628 h 2162628"/>
                  <a:gd name="connsiteX4" fmla="*/ 51 w 2389054"/>
                  <a:gd name="connsiteY4" fmla="*/ 0 h 2162628"/>
                  <a:gd name="connsiteX0" fmla="*/ 51 w 2389054"/>
                  <a:gd name="connsiteY0" fmla="*/ 0 h 2162628"/>
                  <a:gd name="connsiteX1" fmla="*/ 943478 w 2389054"/>
                  <a:gd name="connsiteY1" fmla="*/ 2002971 h 2162628"/>
                  <a:gd name="connsiteX2" fmla="*/ 1262794 w 2389054"/>
                  <a:gd name="connsiteY2" fmla="*/ 928914 h 2162628"/>
                  <a:gd name="connsiteX3" fmla="*/ 899937 w 2389054"/>
                  <a:gd name="connsiteY3" fmla="*/ 2162628 h 2162628"/>
                  <a:gd name="connsiteX4" fmla="*/ 51 w 2389054"/>
                  <a:gd name="connsiteY4" fmla="*/ 0 h 2162628"/>
                  <a:gd name="connsiteX0" fmla="*/ 51 w 2389054"/>
                  <a:gd name="connsiteY0" fmla="*/ 0 h 2162628"/>
                  <a:gd name="connsiteX1" fmla="*/ 943478 w 2389054"/>
                  <a:gd name="connsiteY1" fmla="*/ 2002971 h 2162628"/>
                  <a:gd name="connsiteX2" fmla="*/ 1262794 w 2389054"/>
                  <a:gd name="connsiteY2" fmla="*/ 928914 h 2162628"/>
                  <a:gd name="connsiteX3" fmla="*/ 899937 w 2389054"/>
                  <a:gd name="connsiteY3" fmla="*/ 2162628 h 2162628"/>
                  <a:gd name="connsiteX4" fmla="*/ 51 w 2389054"/>
                  <a:gd name="connsiteY4" fmla="*/ 0 h 2162628"/>
                  <a:gd name="connsiteX0" fmla="*/ 23350 w 2412353"/>
                  <a:gd name="connsiteY0" fmla="*/ 0 h 2162628"/>
                  <a:gd name="connsiteX1" fmla="*/ 966777 w 2412353"/>
                  <a:gd name="connsiteY1" fmla="*/ 2002971 h 2162628"/>
                  <a:gd name="connsiteX2" fmla="*/ 1286093 w 2412353"/>
                  <a:gd name="connsiteY2" fmla="*/ 928914 h 2162628"/>
                  <a:gd name="connsiteX3" fmla="*/ 923236 w 2412353"/>
                  <a:gd name="connsiteY3" fmla="*/ 2162628 h 2162628"/>
                  <a:gd name="connsiteX4" fmla="*/ 23350 w 2412353"/>
                  <a:gd name="connsiteY4" fmla="*/ 0 h 2162628"/>
                  <a:gd name="connsiteX0" fmla="*/ 23350 w 2412353"/>
                  <a:gd name="connsiteY0" fmla="*/ 0 h 2162628"/>
                  <a:gd name="connsiteX1" fmla="*/ 966777 w 2412353"/>
                  <a:gd name="connsiteY1" fmla="*/ 2002971 h 2162628"/>
                  <a:gd name="connsiteX2" fmla="*/ 1286093 w 2412353"/>
                  <a:gd name="connsiteY2" fmla="*/ 928914 h 2162628"/>
                  <a:gd name="connsiteX3" fmla="*/ 923236 w 2412353"/>
                  <a:gd name="connsiteY3" fmla="*/ 2162628 h 2162628"/>
                  <a:gd name="connsiteX4" fmla="*/ 23350 w 2412353"/>
                  <a:gd name="connsiteY4" fmla="*/ 0 h 2162628"/>
                  <a:gd name="connsiteX0" fmla="*/ 23350 w 2412353"/>
                  <a:gd name="connsiteY0" fmla="*/ 0 h 2162628"/>
                  <a:gd name="connsiteX1" fmla="*/ 966777 w 2412353"/>
                  <a:gd name="connsiteY1" fmla="*/ 2002971 h 2162628"/>
                  <a:gd name="connsiteX2" fmla="*/ 1286093 w 2412353"/>
                  <a:gd name="connsiteY2" fmla="*/ 928914 h 2162628"/>
                  <a:gd name="connsiteX3" fmla="*/ 923236 w 2412353"/>
                  <a:gd name="connsiteY3" fmla="*/ 2162628 h 2162628"/>
                  <a:gd name="connsiteX4" fmla="*/ 23350 w 2412353"/>
                  <a:gd name="connsiteY4" fmla="*/ 0 h 2162628"/>
                  <a:gd name="connsiteX0" fmla="*/ 23350 w 2486250"/>
                  <a:gd name="connsiteY0" fmla="*/ 0 h 2162628"/>
                  <a:gd name="connsiteX1" fmla="*/ 1300606 w 2486250"/>
                  <a:gd name="connsiteY1" fmla="*/ 1857828 h 2162628"/>
                  <a:gd name="connsiteX2" fmla="*/ 1286093 w 2486250"/>
                  <a:gd name="connsiteY2" fmla="*/ 928914 h 2162628"/>
                  <a:gd name="connsiteX3" fmla="*/ 923236 w 2486250"/>
                  <a:gd name="connsiteY3" fmla="*/ 2162628 h 2162628"/>
                  <a:gd name="connsiteX4" fmla="*/ 23350 w 2486250"/>
                  <a:gd name="connsiteY4" fmla="*/ 0 h 2162628"/>
                  <a:gd name="connsiteX0" fmla="*/ 14606 w 2639499"/>
                  <a:gd name="connsiteY0" fmla="*/ 0 h 2002971"/>
                  <a:gd name="connsiteX1" fmla="*/ 1291862 w 2639499"/>
                  <a:gd name="connsiteY1" fmla="*/ 1857828 h 2002971"/>
                  <a:gd name="connsiteX2" fmla="*/ 1277349 w 2639499"/>
                  <a:gd name="connsiteY2" fmla="*/ 928914 h 2002971"/>
                  <a:gd name="connsiteX3" fmla="*/ 1277349 w 2639499"/>
                  <a:gd name="connsiteY3" fmla="*/ 2002971 h 2002971"/>
                  <a:gd name="connsiteX4" fmla="*/ 14606 w 2639499"/>
                  <a:gd name="connsiteY4" fmla="*/ 0 h 2002971"/>
                  <a:gd name="connsiteX0" fmla="*/ 15519 w 2640412"/>
                  <a:gd name="connsiteY0" fmla="*/ 0 h 2002971"/>
                  <a:gd name="connsiteX1" fmla="*/ 1292775 w 2640412"/>
                  <a:gd name="connsiteY1" fmla="*/ 1857828 h 2002971"/>
                  <a:gd name="connsiteX2" fmla="*/ 1278262 w 2640412"/>
                  <a:gd name="connsiteY2" fmla="*/ 928914 h 2002971"/>
                  <a:gd name="connsiteX3" fmla="*/ 1278262 w 2640412"/>
                  <a:gd name="connsiteY3" fmla="*/ 2002971 h 2002971"/>
                  <a:gd name="connsiteX4" fmla="*/ 15519 w 2640412"/>
                  <a:gd name="connsiteY4" fmla="*/ 0 h 2002971"/>
                  <a:gd name="connsiteX0" fmla="*/ 1221 w 2626114"/>
                  <a:gd name="connsiteY0" fmla="*/ 0 h 2002971"/>
                  <a:gd name="connsiteX1" fmla="*/ 1278477 w 2626114"/>
                  <a:gd name="connsiteY1" fmla="*/ 1857828 h 2002971"/>
                  <a:gd name="connsiteX2" fmla="*/ 1263964 w 2626114"/>
                  <a:gd name="connsiteY2" fmla="*/ 928914 h 2002971"/>
                  <a:gd name="connsiteX3" fmla="*/ 1263964 w 2626114"/>
                  <a:gd name="connsiteY3" fmla="*/ 2002971 h 2002971"/>
                  <a:gd name="connsiteX4" fmla="*/ 1221 w 2626114"/>
                  <a:gd name="connsiteY4" fmla="*/ 0 h 2002971"/>
                  <a:gd name="connsiteX0" fmla="*/ 1221 w 2626114"/>
                  <a:gd name="connsiteY0" fmla="*/ 0 h 2002971"/>
                  <a:gd name="connsiteX1" fmla="*/ 1263963 w 2626114"/>
                  <a:gd name="connsiteY1" fmla="*/ 1915885 h 2002971"/>
                  <a:gd name="connsiteX2" fmla="*/ 1263964 w 2626114"/>
                  <a:gd name="connsiteY2" fmla="*/ 928914 h 2002971"/>
                  <a:gd name="connsiteX3" fmla="*/ 1263964 w 2626114"/>
                  <a:gd name="connsiteY3" fmla="*/ 2002971 h 2002971"/>
                  <a:gd name="connsiteX4" fmla="*/ 1221 w 2626114"/>
                  <a:gd name="connsiteY4" fmla="*/ 0 h 2002971"/>
                  <a:gd name="connsiteX0" fmla="*/ 1221 w 2626114"/>
                  <a:gd name="connsiteY0" fmla="*/ 0 h 2002971"/>
                  <a:gd name="connsiteX1" fmla="*/ 1263963 w 2626114"/>
                  <a:gd name="connsiteY1" fmla="*/ 1915885 h 2002971"/>
                  <a:gd name="connsiteX2" fmla="*/ 1263964 w 2626114"/>
                  <a:gd name="connsiteY2" fmla="*/ 928914 h 2002971"/>
                  <a:gd name="connsiteX3" fmla="*/ 1263964 w 2626114"/>
                  <a:gd name="connsiteY3" fmla="*/ 2002971 h 2002971"/>
                  <a:gd name="connsiteX4" fmla="*/ 1221 w 2626114"/>
                  <a:gd name="connsiteY4" fmla="*/ 0 h 2002971"/>
                  <a:gd name="connsiteX0" fmla="*/ 1221 w 2673855"/>
                  <a:gd name="connsiteY0" fmla="*/ 0 h 2002971"/>
                  <a:gd name="connsiteX1" fmla="*/ 1263963 w 2673855"/>
                  <a:gd name="connsiteY1" fmla="*/ 1915885 h 2002971"/>
                  <a:gd name="connsiteX2" fmla="*/ 1263964 w 2673855"/>
                  <a:gd name="connsiteY2" fmla="*/ 928914 h 2002971"/>
                  <a:gd name="connsiteX3" fmla="*/ 1263964 w 2673855"/>
                  <a:gd name="connsiteY3" fmla="*/ 2002971 h 2002971"/>
                  <a:gd name="connsiteX4" fmla="*/ 1221 w 2673855"/>
                  <a:gd name="connsiteY4" fmla="*/ 0 h 2002971"/>
                  <a:gd name="connsiteX0" fmla="*/ 1221 w 2673855"/>
                  <a:gd name="connsiteY0" fmla="*/ 0 h 2002971"/>
                  <a:gd name="connsiteX1" fmla="*/ 1263963 w 2673855"/>
                  <a:gd name="connsiteY1" fmla="*/ 1915885 h 2002971"/>
                  <a:gd name="connsiteX2" fmla="*/ 1263964 w 2673855"/>
                  <a:gd name="connsiteY2" fmla="*/ 928914 h 2002971"/>
                  <a:gd name="connsiteX3" fmla="*/ 1263964 w 2673855"/>
                  <a:gd name="connsiteY3" fmla="*/ 2002971 h 2002971"/>
                  <a:gd name="connsiteX4" fmla="*/ 1221 w 2673855"/>
                  <a:gd name="connsiteY4" fmla="*/ 0 h 2002971"/>
                  <a:gd name="connsiteX0" fmla="*/ 2037 w 2674671"/>
                  <a:gd name="connsiteY0" fmla="*/ 0 h 2002987"/>
                  <a:gd name="connsiteX1" fmla="*/ 1264779 w 2674671"/>
                  <a:gd name="connsiteY1" fmla="*/ 1915885 h 2002987"/>
                  <a:gd name="connsiteX2" fmla="*/ 1264780 w 2674671"/>
                  <a:gd name="connsiteY2" fmla="*/ 928914 h 2002987"/>
                  <a:gd name="connsiteX3" fmla="*/ 1264780 w 2674671"/>
                  <a:gd name="connsiteY3" fmla="*/ 2002971 h 2002987"/>
                  <a:gd name="connsiteX4" fmla="*/ 2037 w 2674671"/>
                  <a:gd name="connsiteY4" fmla="*/ 0 h 2002987"/>
                  <a:gd name="connsiteX0" fmla="*/ 2106 w 2674740"/>
                  <a:gd name="connsiteY0" fmla="*/ 0 h 2002971"/>
                  <a:gd name="connsiteX1" fmla="*/ 1264848 w 2674740"/>
                  <a:gd name="connsiteY1" fmla="*/ 1915885 h 2002971"/>
                  <a:gd name="connsiteX2" fmla="*/ 1264849 w 2674740"/>
                  <a:gd name="connsiteY2" fmla="*/ 928914 h 2002971"/>
                  <a:gd name="connsiteX3" fmla="*/ 1264849 w 2674740"/>
                  <a:gd name="connsiteY3" fmla="*/ 2002971 h 2002971"/>
                  <a:gd name="connsiteX4" fmla="*/ 2106 w 2674740"/>
                  <a:gd name="connsiteY4" fmla="*/ 0 h 20029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74740" h="2002971">
                    <a:moveTo>
                      <a:pt x="2106" y="0"/>
                    </a:moveTo>
                    <a:cubicBezTo>
                      <a:pt x="181116" y="599924"/>
                      <a:pt x="227077" y="1673980"/>
                      <a:pt x="1264848" y="1915885"/>
                    </a:cubicBezTo>
                    <a:cubicBezTo>
                      <a:pt x="3304104" y="1838477"/>
                      <a:pt x="2474373" y="-285448"/>
                      <a:pt x="1264849" y="928914"/>
                    </a:cubicBezTo>
                    <a:cubicBezTo>
                      <a:pt x="2145382" y="-503163"/>
                      <a:pt x="3940316" y="1722362"/>
                      <a:pt x="1264849" y="2002971"/>
                    </a:cubicBezTo>
                    <a:cubicBezTo>
                      <a:pt x="340774" y="1920725"/>
                      <a:pt x="-31760" y="967619"/>
                      <a:pt x="2106" y="0"/>
                    </a:cubicBezTo>
                    <a:close/>
                  </a:path>
                </a:pathLst>
              </a:custGeom>
              <a:solidFill>
                <a:schemeClr val="accent3">
                  <a:lumMod val="50000"/>
                </a:schemeClr>
              </a:solidFill>
              <a:ln>
                <a:noFill/>
              </a:ln>
              <a:effectLst/>
              <a:scene3d>
                <a:camera prst="orthographicFront"/>
                <a:lightRig rig="threePt" dir="t">
                  <a:rot lat="0" lon="0" rev="3600000"/>
                </a:lightRig>
              </a:scene3d>
              <a:sp3d prstMaterial="metal">
                <a:bevelT w="23495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grpSp>
          <p:nvGrpSpPr>
            <p:cNvPr id="13" name="Группа 12"/>
            <p:cNvGrpSpPr/>
            <p:nvPr/>
          </p:nvGrpSpPr>
          <p:grpSpPr>
            <a:xfrm>
              <a:off x="185390" y="3243716"/>
              <a:ext cx="3590585" cy="5620207"/>
              <a:chOff x="185390" y="3243716"/>
              <a:chExt cx="3590585" cy="5620207"/>
            </a:xfrm>
            <a:effectLst>
              <a:outerShdw blurRad="241300" dist="127000" dir="2700000" algn="tl" rotWithShape="0">
                <a:prstClr val="black">
                  <a:alpha val="40000"/>
                </a:prstClr>
              </a:outerShdw>
            </a:effectLst>
          </p:grpSpPr>
          <p:grpSp>
            <p:nvGrpSpPr>
              <p:cNvPr id="14" name="Группа 13"/>
              <p:cNvGrpSpPr/>
              <p:nvPr/>
            </p:nvGrpSpPr>
            <p:grpSpPr>
              <a:xfrm rot="730301">
                <a:off x="185390" y="3243716"/>
                <a:ext cx="2537603" cy="1800200"/>
                <a:chOff x="1242309" y="3933056"/>
                <a:chExt cx="3179905" cy="2425676"/>
              </a:xfrm>
            </p:grpSpPr>
            <p:sp>
              <p:nvSpPr>
                <p:cNvPr id="19" name="Полилиния 18"/>
                <p:cNvSpPr/>
                <p:nvPr/>
              </p:nvSpPr>
              <p:spPr>
                <a:xfrm flipH="1">
                  <a:off x="1242309" y="3933056"/>
                  <a:ext cx="3179905" cy="2425676"/>
                </a:xfrm>
                <a:custGeom>
                  <a:avLst/>
                  <a:gdLst>
                    <a:gd name="connsiteX0" fmla="*/ 0 w 1009650"/>
                    <a:gd name="connsiteY0" fmla="*/ 857250 h 857250"/>
                    <a:gd name="connsiteX1" fmla="*/ 1009650 w 1009650"/>
                    <a:gd name="connsiteY1" fmla="*/ 285750 h 857250"/>
                    <a:gd name="connsiteX2" fmla="*/ 209550 w 1009650"/>
                    <a:gd name="connsiteY2" fmla="*/ 0 h 857250"/>
                    <a:gd name="connsiteX0" fmla="*/ 0 w 1009650"/>
                    <a:gd name="connsiteY0" fmla="*/ 857250 h 857250"/>
                    <a:gd name="connsiteX1" fmla="*/ 1009650 w 1009650"/>
                    <a:gd name="connsiteY1" fmla="*/ 285750 h 857250"/>
                    <a:gd name="connsiteX2" fmla="*/ 209550 w 1009650"/>
                    <a:gd name="connsiteY2" fmla="*/ 0 h 857250"/>
                    <a:gd name="connsiteX3" fmla="*/ 0 w 1009650"/>
                    <a:gd name="connsiteY3" fmla="*/ 857250 h 857250"/>
                    <a:gd name="connsiteX0" fmla="*/ 195726 w 1205376"/>
                    <a:gd name="connsiteY0" fmla="*/ 857250 h 857250"/>
                    <a:gd name="connsiteX1" fmla="*/ 1205376 w 1205376"/>
                    <a:gd name="connsiteY1" fmla="*/ 285750 h 857250"/>
                    <a:gd name="connsiteX2" fmla="*/ 405276 w 1205376"/>
                    <a:gd name="connsiteY2" fmla="*/ 0 h 857250"/>
                    <a:gd name="connsiteX3" fmla="*/ 195726 w 1205376"/>
                    <a:gd name="connsiteY3" fmla="*/ 857250 h 857250"/>
                    <a:gd name="connsiteX0" fmla="*/ 195726 w 1205376"/>
                    <a:gd name="connsiteY0" fmla="*/ 857250 h 857250"/>
                    <a:gd name="connsiteX1" fmla="*/ 1205376 w 1205376"/>
                    <a:gd name="connsiteY1" fmla="*/ 285750 h 857250"/>
                    <a:gd name="connsiteX2" fmla="*/ 405276 w 1205376"/>
                    <a:gd name="connsiteY2" fmla="*/ 0 h 857250"/>
                    <a:gd name="connsiteX3" fmla="*/ 195726 w 1205376"/>
                    <a:gd name="connsiteY3" fmla="*/ 857250 h 857250"/>
                    <a:gd name="connsiteX0" fmla="*/ 258839 w 1268489"/>
                    <a:gd name="connsiteY0" fmla="*/ 870320 h 870320"/>
                    <a:gd name="connsiteX1" fmla="*/ 1268489 w 1268489"/>
                    <a:gd name="connsiteY1" fmla="*/ 298820 h 870320"/>
                    <a:gd name="connsiteX2" fmla="*/ 468389 w 1268489"/>
                    <a:gd name="connsiteY2" fmla="*/ 13070 h 870320"/>
                    <a:gd name="connsiteX3" fmla="*/ 258839 w 1268489"/>
                    <a:gd name="connsiteY3" fmla="*/ 870320 h 870320"/>
                    <a:gd name="connsiteX0" fmla="*/ 258839 w 2197403"/>
                    <a:gd name="connsiteY0" fmla="*/ 2197100 h 2197100"/>
                    <a:gd name="connsiteX1" fmla="*/ 2197403 w 2197403"/>
                    <a:gd name="connsiteY1" fmla="*/ 0 h 2197100"/>
                    <a:gd name="connsiteX2" fmla="*/ 468389 w 2197403"/>
                    <a:gd name="connsiteY2" fmla="*/ 1339850 h 2197100"/>
                    <a:gd name="connsiteX3" fmla="*/ 258839 w 2197403"/>
                    <a:gd name="connsiteY3" fmla="*/ 2197100 h 2197100"/>
                    <a:gd name="connsiteX0" fmla="*/ 504279 w 2442843"/>
                    <a:gd name="connsiteY0" fmla="*/ 2197100 h 2197100"/>
                    <a:gd name="connsiteX1" fmla="*/ 2442843 w 2442843"/>
                    <a:gd name="connsiteY1" fmla="*/ 0 h 2197100"/>
                    <a:gd name="connsiteX2" fmla="*/ 205829 w 2442843"/>
                    <a:gd name="connsiteY2" fmla="*/ 381907 h 2197100"/>
                    <a:gd name="connsiteX3" fmla="*/ 504279 w 2442843"/>
                    <a:gd name="connsiteY3" fmla="*/ 2197100 h 2197100"/>
                    <a:gd name="connsiteX0" fmla="*/ 504279 w 2442843"/>
                    <a:gd name="connsiteY0" fmla="*/ 2197100 h 2197100"/>
                    <a:gd name="connsiteX1" fmla="*/ 2442843 w 2442843"/>
                    <a:gd name="connsiteY1" fmla="*/ 0 h 2197100"/>
                    <a:gd name="connsiteX2" fmla="*/ 205829 w 2442843"/>
                    <a:gd name="connsiteY2" fmla="*/ 381907 h 2197100"/>
                    <a:gd name="connsiteX3" fmla="*/ 504279 w 2442843"/>
                    <a:gd name="connsiteY3" fmla="*/ 2197100 h 2197100"/>
                    <a:gd name="connsiteX0" fmla="*/ 542621 w 2481185"/>
                    <a:gd name="connsiteY0" fmla="*/ 2197100 h 2197100"/>
                    <a:gd name="connsiteX1" fmla="*/ 2481185 w 2481185"/>
                    <a:gd name="connsiteY1" fmla="*/ 0 h 2197100"/>
                    <a:gd name="connsiteX2" fmla="*/ 244171 w 2481185"/>
                    <a:gd name="connsiteY2" fmla="*/ 381907 h 2197100"/>
                    <a:gd name="connsiteX3" fmla="*/ 542621 w 2481185"/>
                    <a:gd name="connsiteY3" fmla="*/ 2197100 h 2197100"/>
                    <a:gd name="connsiteX0" fmla="*/ 542621 w 2742442"/>
                    <a:gd name="connsiteY0" fmla="*/ 2047245 h 2047245"/>
                    <a:gd name="connsiteX1" fmla="*/ 2742442 w 2742442"/>
                    <a:gd name="connsiteY1" fmla="*/ 53345 h 2047245"/>
                    <a:gd name="connsiteX2" fmla="*/ 244171 w 2742442"/>
                    <a:gd name="connsiteY2" fmla="*/ 232052 h 2047245"/>
                    <a:gd name="connsiteX3" fmla="*/ 542621 w 2742442"/>
                    <a:gd name="connsiteY3" fmla="*/ 2047245 h 2047245"/>
                    <a:gd name="connsiteX0" fmla="*/ 542621 w 2742442"/>
                    <a:gd name="connsiteY0" fmla="*/ 2047245 h 2047245"/>
                    <a:gd name="connsiteX1" fmla="*/ 2742442 w 2742442"/>
                    <a:gd name="connsiteY1" fmla="*/ 53345 h 2047245"/>
                    <a:gd name="connsiteX2" fmla="*/ 244171 w 2742442"/>
                    <a:gd name="connsiteY2" fmla="*/ 232052 h 2047245"/>
                    <a:gd name="connsiteX3" fmla="*/ 542621 w 2742442"/>
                    <a:gd name="connsiteY3" fmla="*/ 2047245 h 2047245"/>
                    <a:gd name="connsiteX0" fmla="*/ 849722 w 3049543"/>
                    <a:gd name="connsiteY0" fmla="*/ 2087856 h 2087856"/>
                    <a:gd name="connsiteX1" fmla="*/ 3049543 w 3049543"/>
                    <a:gd name="connsiteY1" fmla="*/ 93956 h 2087856"/>
                    <a:gd name="connsiteX2" fmla="*/ 159386 w 3049543"/>
                    <a:gd name="connsiteY2" fmla="*/ 214606 h 2087856"/>
                    <a:gd name="connsiteX3" fmla="*/ 849722 w 3049543"/>
                    <a:gd name="connsiteY3" fmla="*/ 2087856 h 2087856"/>
                    <a:gd name="connsiteX0" fmla="*/ 849722 w 3049543"/>
                    <a:gd name="connsiteY0" fmla="*/ 2222476 h 2222476"/>
                    <a:gd name="connsiteX1" fmla="*/ 3049543 w 3049543"/>
                    <a:gd name="connsiteY1" fmla="*/ 228576 h 2222476"/>
                    <a:gd name="connsiteX2" fmla="*/ 159386 w 3049543"/>
                    <a:gd name="connsiteY2" fmla="*/ 349226 h 2222476"/>
                    <a:gd name="connsiteX3" fmla="*/ 849722 w 3049543"/>
                    <a:gd name="connsiteY3" fmla="*/ 2222476 h 2222476"/>
                    <a:gd name="connsiteX0" fmla="*/ 457570 w 3179905"/>
                    <a:gd name="connsiteY0" fmla="*/ 2425676 h 2425676"/>
                    <a:gd name="connsiteX1" fmla="*/ 3179905 w 3179905"/>
                    <a:gd name="connsiteY1" fmla="*/ 228576 h 2425676"/>
                    <a:gd name="connsiteX2" fmla="*/ 289748 w 3179905"/>
                    <a:gd name="connsiteY2" fmla="*/ 349226 h 2425676"/>
                    <a:gd name="connsiteX3" fmla="*/ 457570 w 3179905"/>
                    <a:gd name="connsiteY3" fmla="*/ 2425676 h 2425676"/>
                    <a:gd name="connsiteX0" fmla="*/ 457570 w 3179905"/>
                    <a:gd name="connsiteY0" fmla="*/ 2425676 h 2425676"/>
                    <a:gd name="connsiteX1" fmla="*/ 3179905 w 3179905"/>
                    <a:gd name="connsiteY1" fmla="*/ 228576 h 2425676"/>
                    <a:gd name="connsiteX2" fmla="*/ 289748 w 3179905"/>
                    <a:gd name="connsiteY2" fmla="*/ 349226 h 2425676"/>
                    <a:gd name="connsiteX3" fmla="*/ 457570 w 3179905"/>
                    <a:gd name="connsiteY3" fmla="*/ 2425676 h 24256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179905" h="2425676">
                      <a:moveTo>
                        <a:pt x="457570" y="2425676"/>
                      </a:moveTo>
                      <a:cubicBezTo>
                        <a:pt x="723363" y="1917676"/>
                        <a:pt x="971012" y="985133"/>
                        <a:pt x="3179905" y="228576"/>
                      </a:cubicBezTo>
                      <a:cubicBezTo>
                        <a:pt x="2390691" y="-65037"/>
                        <a:pt x="890276" y="-126418"/>
                        <a:pt x="289748" y="349226"/>
                      </a:cubicBezTo>
                      <a:cubicBezTo>
                        <a:pt x="-171988" y="803704"/>
                        <a:pt x="-56780" y="1797026"/>
                        <a:pt x="457570" y="2425676"/>
                      </a:cubicBezTo>
                      <a:close/>
                    </a:path>
                  </a:pathLst>
                </a:custGeom>
                <a:solidFill>
                  <a:schemeClr val="accent3">
                    <a:lumMod val="50000"/>
                  </a:schemeClr>
                </a:solidFill>
                <a:ln>
                  <a:noFill/>
                </a:ln>
                <a:effectLst/>
                <a:scene3d>
                  <a:camera prst="orthographicFront"/>
                  <a:lightRig rig="threePt" dir="t">
                    <a:rot lat="0" lon="0" rev="3600000"/>
                  </a:lightRig>
                </a:scene3d>
                <a:sp3d prstMaterial="metal">
                  <a:bevelT w="234950" h="381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>
                    <a:solidFill>
                      <a:schemeClr val="lt1"/>
                    </a:solidFill>
                  </a:endParaRPr>
                </a:p>
              </p:txBody>
            </p:sp>
            <p:sp>
              <p:nvSpPr>
                <p:cNvPr id="20" name="Полилиния 19"/>
                <p:cNvSpPr/>
                <p:nvPr/>
              </p:nvSpPr>
              <p:spPr>
                <a:xfrm flipH="1">
                  <a:off x="1242309" y="4034146"/>
                  <a:ext cx="2973173" cy="2324586"/>
                </a:xfrm>
                <a:custGeom>
                  <a:avLst/>
                  <a:gdLst>
                    <a:gd name="connsiteX0" fmla="*/ 0 w 1009650"/>
                    <a:gd name="connsiteY0" fmla="*/ 857250 h 857250"/>
                    <a:gd name="connsiteX1" fmla="*/ 1009650 w 1009650"/>
                    <a:gd name="connsiteY1" fmla="*/ 285750 h 857250"/>
                    <a:gd name="connsiteX2" fmla="*/ 209550 w 1009650"/>
                    <a:gd name="connsiteY2" fmla="*/ 0 h 857250"/>
                    <a:gd name="connsiteX0" fmla="*/ 0 w 1009650"/>
                    <a:gd name="connsiteY0" fmla="*/ 857250 h 857250"/>
                    <a:gd name="connsiteX1" fmla="*/ 1009650 w 1009650"/>
                    <a:gd name="connsiteY1" fmla="*/ 285750 h 857250"/>
                    <a:gd name="connsiteX2" fmla="*/ 209550 w 1009650"/>
                    <a:gd name="connsiteY2" fmla="*/ 0 h 857250"/>
                    <a:gd name="connsiteX3" fmla="*/ 0 w 1009650"/>
                    <a:gd name="connsiteY3" fmla="*/ 857250 h 857250"/>
                    <a:gd name="connsiteX0" fmla="*/ 195726 w 1205376"/>
                    <a:gd name="connsiteY0" fmla="*/ 857250 h 857250"/>
                    <a:gd name="connsiteX1" fmla="*/ 1205376 w 1205376"/>
                    <a:gd name="connsiteY1" fmla="*/ 285750 h 857250"/>
                    <a:gd name="connsiteX2" fmla="*/ 405276 w 1205376"/>
                    <a:gd name="connsiteY2" fmla="*/ 0 h 857250"/>
                    <a:gd name="connsiteX3" fmla="*/ 195726 w 1205376"/>
                    <a:gd name="connsiteY3" fmla="*/ 857250 h 857250"/>
                    <a:gd name="connsiteX0" fmla="*/ 195726 w 1205376"/>
                    <a:gd name="connsiteY0" fmla="*/ 857250 h 857250"/>
                    <a:gd name="connsiteX1" fmla="*/ 1205376 w 1205376"/>
                    <a:gd name="connsiteY1" fmla="*/ 285750 h 857250"/>
                    <a:gd name="connsiteX2" fmla="*/ 405276 w 1205376"/>
                    <a:gd name="connsiteY2" fmla="*/ 0 h 857250"/>
                    <a:gd name="connsiteX3" fmla="*/ 195726 w 1205376"/>
                    <a:gd name="connsiteY3" fmla="*/ 857250 h 857250"/>
                    <a:gd name="connsiteX0" fmla="*/ 258839 w 1268489"/>
                    <a:gd name="connsiteY0" fmla="*/ 870320 h 870320"/>
                    <a:gd name="connsiteX1" fmla="*/ 1268489 w 1268489"/>
                    <a:gd name="connsiteY1" fmla="*/ 298820 h 870320"/>
                    <a:gd name="connsiteX2" fmla="*/ 468389 w 1268489"/>
                    <a:gd name="connsiteY2" fmla="*/ 13070 h 870320"/>
                    <a:gd name="connsiteX3" fmla="*/ 258839 w 1268489"/>
                    <a:gd name="connsiteY3" fmla="*/ 870320 h 870320"/>
                    <a:gd name="connsiteX0" fmla="*/ 258839 w 2197403"/>
                    <a:gd name="connsiteY0" fmla="*/ 2197100 h 2197100"/>
                    <a:gd name="connsiteX1" fmla="*/ 2197403 w 2197403"/>
                    <a:gd name="connsiteY1" fmla="*/ 0 h 2197100"/>
                    <a:gd name="connsiteX2" fmla="*/ 468389 w 2197403"/>
                    <a:gd name="connsiteY2" fmla="*/ 1339850 h 2197100"/>
                    <a:gd name="connsiteX3" fmla="*/ 258839 w 2197403"/>
                    <a:gd name="connsiteY3" fmla="*/ 2197100 h 2197100"/>
                    <a:gd name="connsiteX0" fmla="*/ 504279 w 2442843"/>
                    <a:gd name="connsiteY0" fmla="*/ 2197100 h 2197100"/>
                    <a:gd name="connsiteX1" fmla="*/ 2442843 w 2442843"/>
                    <a:gd name="connsiteY1" fmla="*/ 0 h 2197100"/>
                    <a:gd name="connsiteX2" fmla="*/ 205829 w 2442843"/>
                    <a:gd name="connsiteY2" fmla="*/ 381907 h 2197100"/>
                    <a:gd name="connsiteX3" fmla="*/ 504279 w 2442843"/>
                    <a:gd name="connsiteY3" fmla="*/ 2197100 h 2197100"/>
                    <a:gd name="connsiteX0" fmla="*/ 504279 w 2442843"/>
                    <a:gd name="connsiteY0" fmla="*/ 2197100 h 2197100"/>
                    <a:gd name="connsiteX1" fmla="*/ 2442843 w 2442843"/>
                    <a:gd name="connsiteY1" fmla="*/ 0 h 2197100"/>
                    <a:gd name="connsiteX2" fmla="*/ 205829 w 2442843"/>
                    <a:gd name="connsiteY2" fmla="*/ 381907 h 2197100"/>
                    <a:gd name="connsiteX3" fmla="*/ 504279 w 2442843"/>
                    <a:gd name="connsiteY3" fmla="*/ 2197100 h 2197100"/>
                    <a:gd name="connsiteX0" fmla="*/ 542621 w 2481185"/>
                    <a:gd name="connsiteY0" fmla="*/ 2197100 h 2197100"/>
                    <a:gd name="connsiteX1" fmla="*/ 2481185 w 2481185"/>
                    <a:gd name="connsiteY1" fmla="*/ 0 h 2197100"/>
                    <a:gd name="connsiteX2" fmla="*/ 244171 w 2481185"/>
                    <a:gd name="connsiteY2" fmla="*/ 381907 h 2197100"/>
                    <a:gd name="connsiteX3" fmla="*/ 542621 w 2481185"/>
                    <a:gd name="connsiteY3" fmla="*/ 2197100 h 2197100"/>
                    <a:gd name="connsiteX0" fmla="*/ 542621 w 2742442"/>
                    <a:gd name="connsiteY0" fmla="*/ 2047245 h 2047245"/>
                    <a:gd name="connsiteX1" fmla="*/ 2742442 w 2742442"/>
                    <a:gd name="connsiteY1" fmla="*/ 53345 h 2047245"/>
                    <a:gd name="connsiteX2" fmla="*/ 244171 w 2742442"/>
                    <a:gd name="connsiteY2" fmla="*/ 232052 h 2047245"/>
                    <a:gd name="connsiteX3" fmla="*/ 542621 w 2742442"/>
                    <a:gd name="connsiteY3" fmla="*/ 2047245 h 2047245"/>
                    <a:gd name="connsiteX0" fmla="*/ 542621 w 2742442"/>
                    <a:gd name="connsiteY0" fmla="*/ 2047245 h 2047245"/>
                    <a:gd name="connsiteX1" fmla="*/ 2742442 w 2742442"/>
                    <a:gd name="connsiteY1" fmla="*/ 53345 h 2047245"/>
                    <a:gd name="connsiteX2" fmla="*/ 244171 w 2742442"/>
                    <a:gd name="connsiteY2" fmla="*/ 232052 h 2047245"/>
                    <a:gd name="connsiteX3" fmla="*/ 542621 w 2742442"/>
                    <a:gd name="connsiteY3" fmla="*/ 2047245 h 2047245"/>
                    <a:gd name="connsiteX0" fmla="*/ 849722 w 3049543"/>
                    <a:gd name="connsiteY0" fmla="*/ 2087856 h 2087856"/>
                    <a:gd name="connsiteX1" fmla="*/ 3049543 w 3049543"/>
                    <a:gd name="connsiteY1" fmla="*/ 93956 h 2087856"/>
                    <a:gd name="connsiteX2" fmla="*/ 159386 w 3049543"/>
                    <a:gd name="connsiteY2" fmla="*/ 214606 h 2087856"/>
                    <a:gd name="connsiteX3" fmla="*/ 849722 w 3049543"/>
                    <a:gd name="connsiteY3" fmla="*/ 2087856 h 2087856"/>
                    <a:gd name="connsiteX0" fmla="*/ 849722 w 3049543"/>
                    <a:gd name="connsiteY0" fmla="*/ 2222476 h 2222476"/>
                    <a:gd name="connsiteX1" fmla="*/ 3049543 w 3049543"/>
                    <a:gd name="connsiteY1" fmla="*/ 228576 h 2222476"/>
                    <a:gd name="connsiteX2" fmla="*/ 159386 w 3049543"/>
                    <a:gd name="connsiteY2" fmla="*/ 349226 h 2222476"/>
                    <a:gd name="connsiteX3" fmla="*/ 849722 w 3049543"/>
                    <a:gd name="connsiteY3" fmla="*/ 2222476 h 2222476"/>
                    <a:gd name="connsiteX0" fmla="*/ 457570 w 3179905"/>
                    <a:gd name="connsiteY0" fmla="*/ 2425676 h 2425676"/>
                    <a:gd name="connsiteX1" fmla="*/ 3179905 w 3179905"/>
                    <a:gd name="connsiteY1" fmla="*/ 228576 h 2425676"/>
                    <a:gd name="connsiteX2" fmla="*/ 289748 w 3179905"/>
                    <a:gd name="connsiteY2" fmla="*/ 349226 h 2425676"/>
                    <a:gd name="connsiteX3" fmla="*/ 457570 w 3179905"/>
                    <a:gd name="connsiteY3" fmla="*/ 2425676 h 2425676"/>
                    <a:gd name="connsiteX0" fmla="*/ 457570 w 3179905"/>
                    <a:gd name="connsiteY0" fmla="*/ 2425676 h 2425676"/>
                    <a:gd name="connsiteX1" fmla="*/ 3179905 w 3179905"/>
                    <a:gd name="connsiteY1" fmla="*/ 228576 h 2425676"/>
                    <a:gd name="connsiteX2" fmla="*/ 289748 w 3179905"/>
                    <a:gd name="connsiteY2" fmla="*/ 349226 h 2425676"/>
                    <a:gd name="connsiteX3" fmla="*/ 457570 w 3179905"/>
                    <a:gd name="connsiteY3" fmla="*/ 2425676 h 2425676"/>
                    <a:gd name="connsiteX0" fmla="*/ 250838 w 2973173"/>
                    <a:gd name="connsiteY0" fmla="*/ 2324586 h 2324586"/>
                    <a:gd name="connsiteX1" fmla="*/ 2973173 w 2973173"/>
                    <a:gd name="connsiteY1" fmla="*/ 127486 h 2324586"/>
                    <a:gd name="connsiteX2" fmla="*/ 561988 w 2973173"/>
                    <a:gd name="connsiteY2" fmla="*/ 552936 h 2324586"/>
                    <a:gd name="connsiteX3" fmla="*/ 250838 w 2973173"/>
                    <a:gd name="connsiteY3" fmla="*/ 2324586 h 2324586"/>
                    <a:gd name="connsiteX0" fmla="*/ 250838 w 2973173"/>
                    <a:gd name="connsiteY0" fmla="*/ 2324586 h 2324586"/>
                    <a:gd name="connsiteX1" fmla="*/ 2973173 w 2973173"/>
                    <a:gd name="connsiteY1" fmla="*/ 127486 h 2324586"/>
                    <a:gd name="connsiteX2" fmla="*/ 561988 w 2973173"/>
                    <a:gd name="connsiteY2" fmla="*/ 552936 h 2324586"/>
                    <a:gd name="connsiteX3" fmla="*/ 250838 w 2973173"/>
                    <a:gd name="connsiteY3" fmla="*/ 2324586 h 2324586"/>
                    <a:gd name="connsiteX0" fmla="*/ 250838 w 2973173"/>
                    <a:gd name="connsiteY0" fmla="*/ 2324586 h 2324586"/>
                    <a:gd name="connsiteX1" fmla="*/ 2973173 w 2973173"/>
                    <a:gd name="connsiteY1" fmla="*/ 127486 h 2324586"/>
                    <a:gd name="connsiteX2" fmla="*/ 561988 w 2973173"/>
                    <a:gd name="connsiteY2" fmla="*/ 552936 h 2324586"/>
                    <a:gd name="connsiteX3" fmla="*/ 250838 w 2973173"/>
                    <a:gd name="connsiteY3" fmla="*/ 2324586 h 2324586"/>
                    <a:gd name="connsiteX0" fmla="*/ 250838 w 2973173"/>
                    <a:gd name="connsiteY0" fmla="*/ 2324586 h 2324586"/>
                    <a:gd name="connsiteX1" fmla="*/ 2973173 w 2973173"/>
                    <a:gd name="connsiteY1" fmla="*/ 127486 h 2324586"/>
                    <a:gd name="connsiteX2" fmla="*/ 561988 w 2973173"/>
                    <a:gd name="connsiteY2" fmla="*/ 552936 h 2324586"/>
                    <a:gd name="connsiteX3" fmla="*/ 250838 w 2973173"/>
                    <a:gd name="connsiteY3" fmla="*/ 2324586 h 23245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973173" h="2324586">
                      <a:moveTo>
                        <a:pt x="250838" y="2324586"/>
                      </a:moveTo>
                      <a:cubicBezTo>
                        <a:pt x="-223597" y="1061844"/>
                        <a:pt x="764280" y="-146471"/>
                        <a:pt x="2973173" y="127486"/>
                      </a:cubicBezTo>
                      <a:cubicBezTo>
                        <a:pt x="2183959" y="-166127"/>
                        <a:pt x="1162516" y="77292"/>
                        <a:pt x="561988" y="552936"/>
                      </a:cubicBezTo>
                      <a:cubicBezTo>
                        <a:pt x="100252" y="1007414"/>
                        <a:pt x="-263512" y="1695936"/>
                        <a:pt x="250838" y="2324586"/>
                      </a:cubicBezTo>
                      <a:close/>
                    </a:path>
                  </a:pathLst>
                </a:custGeom>
                <a:solidFill>
                  <a:schemeClr val="accent3">
                    <a:lumMod val="50000"/>
                  </a:schemeClr>
                </a:solidFill>
                <a:ln>
                  <a:noFill/>
                </a:ln>
                <a:effectLst/>
                <a:scene3d>
                  <a:camera prst="orthographicFront"/>
                  <a:lightRig rig="threePt" dir="t">
                    <a:rot lat="0" lon="0" rev="3600000"/>
                  </a:lightRig>
                </a:scene3d>
                <a:sp3d prstMaterial="metal">
                  <a:bevelT w="234950" h="381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>
                    <a:solidFill>
                      <a:schemeClr val="lt1"/>
                    </a:solidFill>
                  </a:endParaRPr>
                </a:p>
              </p:txBody>
            </p:sp>
          </p:grpSp>
          <p:grpSp>
            <p:nvGrpSpPr>
              <p:cNvPr id="15" name="Группа 14"/>
              <p:cNvGrpSpPr/>
              <p:nvPr/>
            </p:nvGrpSpPr>
            <p:grpSpPr>
              <a:xfrm rot="3587098" flipH="1">
                <a:off x="687085" y="5581915"/>
                <a:ext cx="2537603" cy="1800200"/>
                <a:chOff x="1242309" y="3933056"/>
                <a:chExt cx="3179905" cy="2425676"/>
              </a:xfrm>
            </p:grpSpPr>
            <p:sp>
              <p:nvSpPr>
                <p:cNvPr id="17" name="Полилиния 16"/>
                <p:cNvSpPr/>
                <p:nvPr/>
              </p:nvSpPr>
              <p:spPr>
                <a:xfrm flipH="1">
                  <a:off x="1242309" y="3933056"/>
                  <a:ext cx="3179905" cy="2425676"/>
                </a:xfrm>
                <a:custGeom>
                  <a:avLst/>
                  <a:gdLst>
                    <a:gd name="connsiteX0" fmla="*/ 0 w 1009650"/>
                    <a:gd name="connsiteY0" fmla="*/ 857250 h 857250"/>
                    <a:gd name="connsiteX1" fmla="*/ 1009650 w 1009650"/>
                    <a:gd name="connsiteY1" fmla="*/ 285750 h 857250"/>
                    <a:gd name="connsiteX2" fmla="*/ 209550 w 1009650"/>
                    <a:gd name="connsiteY2" fmla="*/ 0 h 857250"/>
                    <a:gd name="connsiteX0" fmla="*/ 0 w 1009650"/>
                    <a:gd name="connsiteY0" fmla="*/ 857250 h 857250"/>
                    <a:gd name="connsiteX1" fmla="*/ 1009650 w 1009650"/>
                    <a:gd name="connsiteY1" fmla="*/ 285750 h 857250"/>
                    <a:gd name="connsiteX2" fmla="*/ 209550 w 1009650"/>
                    <a:gd name="connsiteY2" fmla="*/ 0 h 857250"/>
                    <a:gd name="connsiteX3" fmla="*/ 0 w 1009650"/>
                    <a:gd name="connsiteY3" fmla="*/ 857250 h 857250"/>
                    <a:gd name="connsiteX0" fmla="*/ 195726 w 1205376"/>
                    <a:gd name="connsiteY0" fmla="*/ 857250 h 857250"/>
                    <a:gd name="connsiteX1" fmla="*/ 1205376 w 1205376"/>
                    <a:gd name="connsiteY1" fmla="*/ 285750 h 857250"/>
                    <a:gd name="connsiteX2" fmla="*/ 405276 w 1205376"/>
                    <a:gd name="connsiteY2" fmla="*/ 0 h 857250"/>
                    <a:gd name="connsiteX3" fmla="*/ 195726 w 1205376"/>
                    <a:gd name="connsiteY3" fmla="*/ 857250 h 857250"/>
                    <a:gd name="connsiteX0" fmla="*/ 195726 w 1205376"/>
                    <a:gd name="connsiteY0" fmla="*/ 857250 h 857250"/>
                    <a:gd name="connsiteX1" fmla="*/ 1205376 w 1205376"/>
                    <a:gd name="connsiteY1" fmla="*/ 285750 h 857250"/>
                    <a:gd name="connsiteX2" fmla="*/ 405276 w 1205376"/>
                    <a:gd name="connsiteY2" fmla="*/ 0 h 857250"/>
                    <a:gd name="connsiteX3" fmla="*/ 195726 w 1205376"/>
                    <a:gd name="connsiteY3" fmla="*/ 857250 h 857250"/>
                    <a:gd name="connsiteX0" fmla="*/ 258839 w 1268489"/>
                    <a:gd name="connsiteY0" fmla="*/ 870320 h 870320"/>
                    <a:gd name="connsiteX1" fmla="*/ 1268489 w 1268489"/>
                    <a:gd name="connsiteY1" fmla="*/ 298820 h 870320"/>
                    <a:gd name="connsiteX2" fmla="*/ 468389 w 1268489"/>
                    <a:gd name="connsiteY2" fmla="*/ 13070 h 870320"/>
                    <a:gd name="connsiteX3" fmla="*/ 258839 w 1268489"/>
                    <a:gd name="connsiteY3" fmla="*/ 870320 h 870320"/>
                    <a:gd name="connsiteX0" fmla="*/ 258839 w 2197403"/>
                    <a:gd name="connsiteY0" fmla="*/ 2197100 h 2197100"/>
                    <a:gd name="connsiteX1" fmla="*/ 2197403 w 2197403"/>
                    <a:gd name="connsiteY1" fmla="*/ 0 h 2197100"/>
                    <a:gd name="connsiteX2" fmla="*/ 468389 w 2197403"/>
                    <a:gd name="connsiteY2" fmla="*/ 1339850 h 2197100"/>
                    <a:gd name="connsiteX3" fmla="*/ 258839 w 2197403"/>
                    <a:gd name="connsiteY3" fmla="*/ 2197100 h 2197100"/>
                    <a:gd name="connsiteX0" fmla="*/ 504279 w 2442843"/>
                    <a:gd name="connsiteY0" fmla="*/ 2197100 h 2197100"/>
                    <a:gd name="connsiteX1" fmla="*/ 2442843 w 2442843"/>
                    <a:gd name="connsiteY1" fmla="*/ 0 h 2197100"/>
                    <a:gd name="connsiteX2" fmla="*/ 205829 w 2442843"/>
                    <a:gd name="connsiteY2" fmla="*/ 381907 h 2197100"/>
                    <a:gd name="connsiteX3" fmla="*/ 504279 w 2442843"/>
                    <a:gd name="connsiteY3" fmla="*/ 2197100 h 2197100"/>
                    <a:gd name="connsiteX0" fmla="*/ 504279 w 2442843"/>
                    <a:gd name="connsiteY0" fmla="*/ 2197100 h 2197100"/>
                    <a:gd name="connsiteX1" fmla="*/ 2442843 w 2442843"/>
                    <a:gd name="connsiteY1" fmla="*/ 0 h 2197100"/>
                    <a:gd name="connsiteX2" fmla="*/ 205829 w 2442843"/>
                    <a:gd name="connsiteY2" fmla="*/ 381907 h 2197100"/>
                    <a:gd name="connsiteX3" fmla="*/ 504279 w 2442843"/>
                    <a:gd name="connsiteY3" fmla="*/ 2197100 h 2197100"/>
                    <a:gd name="connsiteX0" fmla="*/ 542621 w 2481185"/>
                    <a:gd name="connsiteY0" fmla="*/ 2197100 h 2197100"/>
                    <a:gd name="connsiteX1" fmla="*/ 2481185 w 2481185"/>
                    <a:gd name="connsiteY1" fmla="*/ 0 h 2197100"/>
                    <a:gd name="connsiteX2" fmla="*/ 244171 w 2481185"/>
                    <a:gd name="connsiteY2" fmla="*/ 381907 h 2197100"/>
                    <a:gd name="connsiteX3" fmla="*/ 542621 w 2481185"/>
                    <a:gd name="connsiteY3" fmla="*/ 2197100 h 2197100"/>
                    <a:gd name="connsiteX0" fmla="*/ 542621 w 2742442"/>
                    <a:gd name="connsiteY0" fmla="*/ 2047245 h 2047245"/>
                    <a:gd name="connsiteX1" fmla="*/ 2742442 w 2742442"/>
                    <a:gd name="connsiteY1" fmla="*/ 53345 h 2047245"/>
                    <a:gd name="connsiteX2" fmla="*/ 244171 w 2742442"/>
                    <a:gd name="connsiteY2" fmla="*/ 232052 h 2047245"/>
                    <a:gd name="connsiteX3" fmla="*/ 542621 w 2742442"/>
                    <a:gd name="connsiteY3" fmla="*/ 2047245 h 2047245"/>
                    <a:gd name="connsiteX0" fmla="*/ 542621 w 2742442"/>
                    <a:gd name="connsiteY0" fmla="*/ 2047245 h 2047245"/>
                    <a:gd name="connsiteX1" fmla="*/ 2742442 w 2742442"/>
                    <a:gd name="connsiteY1" fmla="*/ 53345 h 2047245"/>
                    <a:gd name="connsiteX2" fmla="*/ 244171 w 2742442"/>
                    <a:gd name="connsiteY2" fmla="*/ 232052 h 2047245"/>
                    <a:gd name="connsiteX3" fmla="*/ 542621 w 2742442"/>
                    <a:gd name="connsiteY3" fmla="*/ 2047245 h 2047245"/>
                    <a:gd name="connsiteX0" fmla="*/ 849722 w 3049543"/>
                    <a:gd name="connsiteY0" fmla="*/ 2087856 h 2087856"/>
                    <a:gd name="connsiteX1" fmla="*/ 3049543 w 3049543"/>
                    <a:gd name="connsiteY1" fmla="*/ 93956 h 2087856"/>
                    <a:gd name="connsiteX2" fmla="*/ 159386 w 3049543"/>
                    <a:gd name="connsiteY2" fmla="*/ 214606 h 2087856"/>
                    <a:gd name="connsiteX3" fmla="*/ 849722 w 3049543"/>
                    <a:gd name="connsiteY3" fmla="*/ 2087856 h 2087856"/>
                    <a:gd name="connsiteX0" fmla="*/ 849722 w 3049543"/>
                    <a:gd name="connsiteY0" fmla="*/ 2222476 h 2222476"/>
                    <a:gd name="connsiteX1" fmla="*/ 3049543 w 3049543"/>
                    <a:gd name="connsiteY1" fmla="*/ 228576 h 2222476"/>
                    <a:gd name="connsiteX2" fmla="*/ 159386 w 3049543"/>
                    <a:gd name="connsiteY2" fmla="*/ 349226 h 2222476"/>
                    <a:gd name="connsiteX3" fmla="*/ 849722 w 3049543"/>
                    <a:gd name="connsiteY3" fmla="*/ 2222476 h 2222476"/>
                    <a:gd name="connsiteX0" fmla="*/ 457570 w 3179905"/>
                    <a:gd name="connsiteY0" fmla="*/ 2425676 h 2425676"/>
                    <a:gd name="connsiteX1" fmla="*/ 3179905 w 3179905"/>
                    <a:gd name="connsiteY1" fmla="*/ 228576 h 2425676"/>
                    <a:gd name="connsiteX2" fmla="*/ 289748 w 3179905"/>
                    <a:gd name="connsiteY2" fmla="*/ 349226 h 2425676"/>
                    <a:gd name="connsiteX3" fmla="*/ 457570 w 3179905"/>
                    <a:gd name="connsiteY3" fmla="*/ 2425676 h 2425676"/>
                    <a:gd name="connsiteX0" fmla="*/ 457570 w 3179905"/>
                    <a:gd name="connsiteY0" fmla="*/ 2425676 h 2425676"/>
                    <a:gd name="connsiteX1" fmla="*/ 3179905 w 3179905"/>
                    <a:gd name="connsiteY1" fmla="*/ 228576 h 2425676"/>
                    <a:gd name="connsiteX2" fmla="*/ 289748 w 3179905"/>
                    <a:gd name="connsiteY2" fmla="*/ 349226 h 2425676"/>
                    <a:gd name="connsiteX3" fmla="*/ 457570 w 3179905"/>
                    <a:gd name="connsiteY3" fmla="*/ 2425676 h 24256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179905" h="2425676">
                      <a:moveTo>
                        <a:pt x="457570" y="2425676"/>
                      </a:moveTo>
                      <a:cubicBezTo>
                        <a:pt x="723363" y="1917676"/>
                        <a:pt x="971012" y="985133"/>
                        <a:pt x="3179905" y="228576"/>
                      </a:cubicBezTo>
                      <a:cubicBezTo>
                        <a:pt x="2390691" y="-65037"/>
                        <a:pt x="890276" y="-126418"/>
                        <a:pt x="289748" y="349226"/>
                      </a:cubicBezTo>
                      <a:cubicBezTo>
                        <a:pt x="-171988" y="803704"/>
                        <a:pt x="-56780" y="1797026"/>
                        <a:pt x="457570" y="2425676"/>
                      </a:cubicBezTo>
                      <a:close/>
                    </a:path>
                  </a:pathLst>
                </a:custGeom>
                <a:solidFill>
                  <a:schemeClr val="accent3">
                    <a:lumMod val="50000"/>
                  </a:schemeClr>
                </a:solidFill>
                <a:ln>
                  <a:noFill/>
                </a:ln>
                <a:effectLst/>
                <a:scene3d>
                  <a:camera prst="orthographicFront"/>
                  <a:lightRig rig="threePt" dir="t">
                    <a:rot lat="0" lon="0" rev="3600000"/>
                  </a:lightRig>
                </a:scene3d>
                <a:sp3d prstMaterial="metal">
                  <a:bevelT w="234950" h="381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>
                    <a:solidFill>
                      <a:schemeClr val="lt1"/>
                    </a:solidFill>
                  </a:endParaRPr>
                </a:p>
              </p:txBody>
            </p:sp>
            <p:sp>
              <p:nvSpPr>
                <p:cNvPr id="18" name="Полилиния 17"/>
                <p:cNvSpPr/>
                <p:nvPr/>
              </p:nvSpPr>
              <p:spPr>
                <a:xfrm flipH="1">
                  <a:off x="1242309" y="4034146"/>
                  <a:ext cx="2973173" cy="2324586"/>
                </a:xfrm>
                <a:custGeom>
                  <a:avLst/>
                  <a:gdLst>
                    <a:gd name="connsiteX0" fmla="*/ 0 w 1009650"/>
                    <a:gd name="connsiteY0" fmla="*/ 857250 h 857250"/>
                    <a:gd name="connsiteX1" fmla="*/ 1009650 w 1009650"/>
                    <a:gd name="connsiteY1" fmla="*/ 285750 h 857250"/>
                    <a:gd name="connsiteX2" fmla="*/ 209550 w 1009650"/>
                    <a:gd name="connsiteY2" fmla="*/ 0 h 857250"/>
                    <a:gd name="connsiteX0" fmla="*/ 0 w 1009650"/>
                    <a:gd name="connsiteY0" fmla="*/ 857250 h 857250"/>
                    <a:gd name="connsiteX1" fmla="*/ 1009650 w 1009650"/>
                    <a:gd name="connsiteY1" fmla="*/ 285750 h 857250"/>
                    <a:gd name="connsiteX2" fmla="*/ 209550 w 1009650"/>
                    <a:gd name="connsiteY2" fmla="*/ 0 h 857250"/>
                    <a:gd name="connsiteX3" fmla="*/ 0 w 1009650"/>
                    <a:gd name="connsiteY3" fmla="*/ 857250 h 857250"/>
                    <a:gd name="connsiteX0" fmla="*/ 195726 w 1205376"/>
                    <a:gd name="connsiteY0" fmla="*/ 857250 h 857250"/>
                    <a:gd name="connsiteX1" fmla="*/ 1205376 w 1205376"/>
                    <a:gd name="connsiteY1" fmla="*/ 285750 h 857250"/>
                    <a:gd name="connsiteX2" fmla="*/ 405276 w 1205376"/>
                    <a:gd name="connsiteY2" fmla="*/ 0 h 857250"/>
                    <a:gd name="connsiteX3" fmla="*/ 195726 w 1205376"/>
                    <a:gd name="connsiteY3" fmla="*/ 857250 h 857250"/>
                    <a:gd name="connsiteX0" fmla="*/ 195726 w 1205376"/>
                    <a:gd name="connsiteY0" fmla="*/ 857250 h 857250"/>
                    <a:gd name="connsiteX1" fmla="*/ 1205376 w 1205376"/>
                    <a:gd name="connsiteY1" fmla="*/ 285750 h 857250"/>
                    <a:gd name="connsiteX2" fmla="*/ 405276 w 1205376"/>
                    <a:gd name="connsiteY2" fmla="*/ 0 h 857250"/>
                    <a:gd name="connsiteX3" fmla="*/ 195726 w 1205376"/>
                    <a:gd name="connsiteY3" fmla="*/ 857250 h 857250"/>
                    <a:gd name="connsiteX0" fmla="*/ 258839 w 1268489"/>
                    <a:gd name="connsiteY0" fmla="*/ 870320 h 870320"/>
                    <a:gd name="connsiteX1" fmla="*/ 1268489 w 1268489"/>
                    <a:gd name="connsiteY1" fmla="*/ 298820 h 870320"/>
                    <a:gd name="connsiteX2" fmla="*/ 468389 w 1268489"/>
                    <a:gd name="connsiteY2" fmla="*/ 13070 h 870320"/>
                    <a:gd name="connsiteX3" fmla="*/ 258839 w 1268489"/>
                    <a:gd name="connsiteY3" fmla="*/ 870320 h 870320"/>
                    <a:gd name="connsiteX0" fmla="*/ 258839 w 2197403"/>
                    <a:gd name="connsiteY0" fmla="*/ 2197100 h 2197100"/>
                    <a:gd name="connsiteX1" fmla="*/ 2197403 w 2197403"/>
                    <a:gd name="connsiteY1" fmla="*/ 0 h 2197100"/>
                    <a:gd name="connsiteX2" fmla="*/ 468389 w 2197403"/>
                    <a:gd name="connsiteY2" fmla="*/ 1339850 h 2197100"/>
                    <a:gd name="connsiteX3" fmla="*/ 258839 w 2197403"/>
                    <a:gd name="connsiteY3" fmla="*/ 2197100 h 2197100"/>
                    <a:gd name="connsiteX0" fmla="*/ 504279 w 2442843"/>
                    <a:gd name="connsiteY0" fmla="*/ 2197100 h 2197100"/>
                    <a:gd name="connsiteX1" fmla="*/ 2442843 w 2442843"/>
                    <a:gd name="connsiteY1" fmla="*/ 0 h 2197100"/>
                    <a:gd name="connsiteX2" fmla="*/ 205829 w 2442843"/>
                    <a:gd name="connsiteY2" fmla="*/ 381907 h 2197100"/>
                    <a:gd name="connsiteX3" fmla="*/ 504279 w 2442843"/>
                    <a:gd name="connsiteY3" fmla="*/ 2197100 h 2197100"/>
                    <a:gd name="connsiteX0" fmla="*/ 504279 w 2442843"/>
                    <a:gd name="connsiteY0" fmla="*/ 2197100 h 2197100"/>
                    <a:gd name="connsiteX1" fmla="*/ 2442843 w 2442843"/>
                    <a:gd name="connsiteY1" fmla="*/ 0 h 2197100"/>
                    <a:gd name="connsiteX2" fmla="*/ 205829 w 2442843"/>
                    <a:gd name="connsiteY2" fmla="*/ 381907 h 2197100"/>
                    <a:gd name="connsiteX3" fmla="*/ 504279 w 2442843"/>
                    <a:gd name="connsiteY3" fmla="*/ 2197100 h 2197100"/>
                    <a:gd name="connsiteX0" fmla="*/ 542621 w 2481185"/>
                    <a:gd name="connsiteY0" fmla="*/ 2197100 h 2197100"/>
                    <a:gd name="connsiteX1" fmla="*/ 2481185 w 2481185"/>
                    <a:gd name="connsiteY1" fmla="*/ 0 h 2197100"/>
                    <a:gd name="connsiteX2" fmla="*/ 244171 w 2481185"/>
                    <a:gd name="connsiteY2" fmla="*/ 381907 h 2197100"/>
                    <a:gd name="connsiteX3" fmla="*/ 542621 w 2481185"/>
                    <a:gd name="connsiteY3" fmla="*/ 2197100 h 2197100"/>
                    <a:gd name="connsiteX0" fmla="*/ 542621 w 2742442"/>
                    <a:gd name="connsiteY0" fmla="*/ 2047245 h 2047245"/>
                    <a:gd name="connsiteX1" fmla="*/ 2742442 w 2742442"/>
                    <a:gd name="connsiteY1" fmla="*/ 53345 h 2047245"/>
                    <a:gd name="connsiteX2" fmla="*/ 244171 w 2742442"/>
                    <a:gd name="connsiteY2" fmla="*/ 232052 h 2047245"/>
                    <a:gd name="connsiteX3" fmla="*/ 542621 w 2742442"/>
                    <a:gd name="connsiteY3" fmla="*/ 2047245 h 2047245"/>
                    <a:gd name="connsiteX0" fmla="*/ 542621 w 2742442"/>
                    <a:gd name="connsiteY0" fmla="*/ 2047245 h 2047245"/>
                    <a:gd name="connsiteX1" fmla="*/ 2742442 w 2742442"/>
                    <a:gd name="connsiteY1" fmla="*/ 53345 h 2047245"/>
                    <a:gd name="connsiteX2" fmla="*/ 244171 w 2742442"/>
                    <a:gd name="connsiteY2" fmla="*/ 232052 h 2047245"/>
                    <a:gd name="connsiteX3" fmla="*/ 542621 w 2742442"/>
                    <a:gd name="connsiteY3" fmla="*/ 2047245 h 2047245"/>
                    <a:gd name="connsiteX0" fmla="*/ 849722 w 3049543"/>
                    <a:gd name="connsiteY0" fmla="*/ 2087856 h 2087856"/>
                    <a:gd name="connsiteX1" fmla="*/ 3049543 w 3049543"/>
                    <a:gd name="connsiteY1" fmla="*/ 93956 h 2087856"/>
                    <a:gd name="connsiteX2" fmla="*/ 159386 w 3049543"/>
                    <a:gd name="connsiteY2" fmla="*/ 214606 h 2087856"/>
                    <a:gd name="connsiteX3" fmla="*/ 849722 w 3049543"/>
                    <a:gd name="connsiteY3" fmla="*/ 2087856 h 2087856"/>
                    <a:gd name="connsiteX0" fmla="*/ 849722 w 3049543"/>
                    <a:gd name="connsiteY0" fmla="*/ 2222476 h 2222476"/>
                    <a:gd name="connsiteX1" fmla="*/ 3049543 w 3049543"/>
                    <a:gd name="connsiteY1" fmla="*/ 228576 h 2222476"/>
                    <a:gd name="connsiteX2" fmla="*/ 159386 w 3049543"/>
                    <a:gd name="connsiteY2" fmla="*/ 349226 h 2222476"/>
                    <a:gd name="connsiteX3" fmla="*/ 849722 w 3049543"/>
                    <a:gd name="connsiteY3" fmla="*/ 2222476 h 2222476"/>
                    <a:gd name="connsiteX0" fmla="*/ 457570 w 3179905"/>
                    <a:gd name="connsiteY0" fmla="*/ 2425676 h 2425676"/>
                    <a:gd name="connsiteX1" fmla="*/ 3179905 w 3179905"/>
                    <a:gd name="connsiteY1" fmla="*/ 228576 h 2425676"/>
                    <a:gd name="connsiteX2" fmla="*/ 289748 w 3179905"/>
                    <a:gd name="connsiteY2" fmla="*/ 349226 h 2425676"/>
                    <a:gd name="connsiteX3" fmla="*/ 457570 w 3179905"/>
                    <a:gd name="connsiteY3" fmla="*/ 2425676 h 2425676"/>
                    <a:gd name="connsiteX0" fmla="*/ 457570 w 3179905"/>
                    <a:gd name="connsiteY0" fmla="*/ 2425676 h 2425676"/>
                    <a:gd name="connsiteX1" fmla="*/ 3179905 w 3179905"/>
                    <a:gd name="connsiteY1" fmla="*/ 228576 h 2425676"/>
                    <a:gd name="connsiteX2" fmla="*/ 289748 w 3179905"/>
                    <a:gd name="connsiteY2" fmla="*/ 349226 h 2425676"/>
                    <a:gd name="connsiteX3" fmla="*/ 457570 w 3179905"/>
                    <a:gd name="connsiteY3" fmla="*/ 2425676 h 2425676"/>
                    <a:gd name="connsiteX0" fmla="*/ 250838 w 2973173"/>
                    <a:gd name="connsiteY0" fmla="*/ 2324586 h 2324586"/>
                    <a:gd name="connsiteX1" fmla="*/ 2973173 w 2973173"/>
                    <a:gd name="connsiteY1" fmla="*/ 127486 h 2324586"/>
                    <a:gd name="connsiteX2" fmla="*/ 561988 w 2973173"/>
                    <a:gd name="connsiteY2" fmla="*/ 552936 h 2324586"/>
                    <a:gd name="connsiteX3" fmla="*/ 250838 w 2973173"/>
                    <a:gd name="connsiteY3" fmla="*/ 2324586 h 2324586"/>
                    <a:gd name="connsiteX0" fmla="*/ 250838 w 2973173"/>
                    <a:gd name="connsiteY0" fmla="*/ 2324586 h 2324586"/>
                    <a:gd name="connsiteX1" fmla="*/ 2973173 w 2973173"/>
                    <a:gd name="connsiteY1" fmla="*/ 127486 h 2324586"/>
                    <a:gd name="connsiteX2" fmla="*/ 561988 w 2973173"/>
                    <a:gd name="connsiteY2" fmla="*/ 552936 h 2324586"/>
                    <a:gd name="connsiteX3" fmla="*/ 250838 w 2973173"/>
                    <a:gd name="connsiteY3" fmla="*/ 2324586 h 2324586"/>
                    <a:gd name="connsiteX0" fmla="*/ 250838 w 2973173"/>
                    <a:gd name="connsiteY0" fmla="*/ 2324586 h 2324586"/>
                    <a:gd name="connsiteX1" fmla="*/ 2973173 w 2973173"/>
                    <a:gd name="connsiteY1" fmla="*/ 127486 h 2324586"/>
                    <a:gd name="connsiteX2" fmla="*/ 561988 w 2973173"/>
                    <a:gd name="connsiteY2" fmla="*/ 552936 h 2324586"/>
                    <a:gd name="connsiteX3" fmla="*/ 250838 w 2973173"/>
                    <a:gd name="connsiteY3" fmla="*/ 2324586 h 2324586"/>
                    <a:gd name="connsiteX0" fmla="*/ 250838 w 2973173"/>
                    <a:gd name="connsiteY0" fmla="*/ 2324586 h 2324586"/>
                    <a:gd name="connsiteX1" fmla="*/ 2973173 w 2973173"/>
                    <a:gd name="connsiteY1" fmla="*/ 127486 h 2324586"/>
                    <a:gd name="connsiteX2" fmla="*/ 561988 w 2973173"/>
                    <a:gd name="connsiteY2" fmla="*/ 552936 h 2324586"/>
                    <a:gd name="connsiteX3" fmla="*/ 250838 w 2973173"/>
                    <a:gd name="connsiteY3" fmla="*/ 2324586 h 23245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973173" h="2324586">
                      <a:moveTo>
                        <a:pt x="250838" y="2324586"/>
                      </a:moveTo>
                      <a:cubicBezTo>
                        <a:pt x="-223597" y="1061844"/>
                        <a:pt x="764280" y="-146471"/>
                        <a:pt x="2973173" y="127486"/>
                      </a:cubicBezTo>
                      <a:cubicBezTo>
                        <a:pt x="2183959" y="-166127"/>
                        <a:pt x="1162516" y="77292"/>
                        <a:pt x="561988" y="552936"/>
                      </a:cubicBezTo>
                      <a:cubicBezTo>
                        <a:pt x="100252" y="1007414"/>
                        <a:pt x="-263512" y="1695936"/>
                        <a:pt x="250838" y="2324586"/>
                      </a:cubicBezTo>
                      <a:close/>
                    </a:path>
                  </a:pathLst>
                </a:custGeom>
                <a:solidFill>
                  <a:schemeClr val="accent3">
                    <a:lumMod val="50000"/>
                  </a:schemeClr>
                </a:solidFill>
                <a:ln>
                  <a:noFill/>
                </a:ln>
                <a:effectLst/>
                <a:scene3d>
                  <a:camera prst="orthographicFront"/>
                  <a:lightRig rig="threePt" dir="t">
                    <a:rot lat="0" lon="0" rev="3600000"/>
                  </a:lightRig>
                </a:scene3d>
                <a:sp3d prstMaterial="metal">
                  <a:bevelT w="234950" h="381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>
                    <a:solidFill>
                      <a:schemeClr val="lt1"/>
                    </a:solidFill>
                  </a:endParaRPr>
                </a:p>
              </p:txBody>
            </p:sp>
          </p:grpSp>
          <p:sp>
            <p:nvSpPr>
              <p:cNvPr id="16" name="Полилиния 15"/>
              <p:cNvSpPr/>
              <p:nvPr/>
            </p:nvSpPr>
            <p:spPr>
              <a:xfrm rot="7992440" flipV="1">
                <a:off x="-100822" y="4987126"/>
                <a:ext cx="4907839" cy="2845755"/>
              </a:xfrm>
              <a:custGeom>
                <a:avLst/>
                <a:gdLst>
                  <a:gd name="connsiteX0" fmla="*/ 0 w 1009650"/>
                  <a:gd name="connsiteY0" fmla="*/ 857250 h 857250"/>
                  <a:gd name="connsiteX1" fmla="*/ 1009650 w 1009650"/>
                  <a:gd name="connsiteY1" fmla="*/ 285750 h 857250"/>
                  <a:gd name="connsiteX2" fmla="*/ 209550 w 1009650"/>
                  <a:gd name="connsiteY2" fmla="*/ 0 h 857250"/>
                  <a:gd name="connsiteX0" fmla="*/ 0 w 1009650"/>
                  <a:gd name="connsiteY0" fmla="*/ 857250 h 857250"/>
                  <a:gd name="connsiteX1" fmla="*/ 1009650 w 1009650"/>
                  <a:gd name="connsiteY1" fmla="*/ 285750 h 857250"/>
                  <a:gd name="connsiteX2" fmla="*/ 209550 w 1009650"/>
                  <a:gd name="connsiteY2" fmla="*/ 0 h 857250"/>
                  <a:gd name="connsiteX3" fmla="*/ 0 w 1009650"/>
                  <a:gd name="connsiteY3" fmla="*/ 857250 h 857250"/>
                  <a:gd name="connsiteX0" fmla="*/ 195726 w 1205376"/>
                  <a:gd name="connsiteY0" fmla="*/ 857250 h 857250"/>
                  <a:gd name="connsiteX1" fmla="*/ 1205376 w 1205376"/>
                  <a:gd name="connsiteY1" fmla="*/ 285750 h 857250"/>
                  <a:gd name="connsiteX2" fmla="*/ 405276 w 1205376"/>
                  <a:gd name="connsiteY2" fmla="*/ 0 h 857250"/>
                  <a:gd name="connsiteX3" fmla="*/ 195726 w 1205376"/>
                  <a:gd name="connsiteY3" fmla="*/ 857250 h 857250"/>
                  <a:gd name="connsiteX0" fmla="*/ 195726 w 1205376"/>
                  <a:gd name="connsiteY0" fmla="*/ 857250 h 857250"/>
                  <a:gd name="connsiteX1" fmla="*/ 1205376 w 1205376"/>
                  <a:gd name="connsiteY1" fmla="*/ 285750 h 857250"/>
                  <a:gd name="connsiteX2" fmla="*/ 405276 w 1205376"/>
                  <a:gd name="connsiteY2" fmla="*/ 0 h 857250"/>
                  <a:gd name="connsiteX3" fmla="*/ 195726 w 1205376"/>
                  <a:gd name="connsiteY3" fmla="*/ 857250 h 857250"/>
                  <a:gd name="connsiteX0" fmla="*/ 258839 w 1268489"/>
                  <a:gd name="connsiteY0" fmla="*/ 870320 h 870320"/>
                  <a:gd name="connsiteX1" fmla="*/ 1268489 w 1268489"/>
                  <a:gd name="connsiteY1" fmla="*/ 298820 h 870320"/>
                  <a:gd name="connsiteX2" fmla="*/ 468389 w 1268489"/>
                  <a:gd name="connsiteY2" fmla="*/ 13070 h 870320"/>
                  <a:gd name="connsiteX3" fmla="*/ 258839 w 1268489"/>
                  <a:gd name="connsiteY3" fmla="*/ 870320 h 870320"/>
                  <a:gd name="connsiteX0" fmla="*/ 258839 w 2197403"/>
                  <a:gd name="connsiteY0" fmla="*/ 2197100 h 2197100"/>
                  <a:gd name="connsiteX1" fmla="*/ 2197403 w 2197403"/>
                  <a:gd name="connsiteY1" fmla="*/ 0 h 2197100"/>
                  <a:gd name="connsiteX2" fmla="*/ 468389 w 2197403"/>
                  <a:gd name="connsiteY2" fmla="*/ 1339850 h 2197100"/>
                  <a:gd name="connsiteX3" fmla="*/ 258839 w 2197403"/>
                  <a:gd name="connsiteY3" fmla="*/ 2197100 h 2197100"/>
                  <a:gd name="connsiteX0" fmla="*/ 504279 w 2442843"/>
                  <a:gd name="connsiteY0" fmla="*/ 2197100 h 2197100"/>
                  <a:gd name="connsiteX1" fmla="*/ 2442843 w 2442843"/>
                  <a:gd name="connsiteY1" fmla="*/ 0 h 2197100"/>
                  <a:gd name="connsiteX2" fmla="*/ 205829 w 2442843"/>
                  <a:gd name="connsiteY2" fmla="*/ 381907 h 2197100"/>
                  <a:gd name="connsiteX3" fmla="*/ 504279 w 2442843"/>
                  <a:gd name="connsiteY3" fmla="*/ 2197100 h 2197100"/>
                  <a:gd name="connsiteX0" fmla="*/ 504279 w 2442843"/>
                  <a:gd name="connsiteY0" fmla="*/ 2197100 h 2197100"/>
                  <a:gd name="connsiteX1" fmla="*/ 2442843 w 2442843"/>
                  <a:gd name="connsiteY1" fmla="*/ 0 h 2197100"/>
                  <a:gd name="connsiteX2" fmla="*/ 205829 w 2442843"/>
                  <a:gd name="connsiteY2" fmla="*/ 381907 h 2197100"/>
                  <a:gd name="connsiteX3" fmla="*/ 504279 w 2442843"/>
                  <a:gd name="connsiteY3" fmla="*/ 2197100 h 2197100"/>
                  <a:gd name="connsiteX0" fmla="*/ 542621 w 2481185"/>
                  <a:gd name="connsiteY0" fmla="*/ 2197100 h 2197100"/>
                  <a:gd name="connsiteX1" fmla="*/ 2481185 w 2481185"/>
                  <a:gd name="connsiteY1" fmla="*/ 0 h 2197100"/>
                  <a:gd name="connsiteX2" fmla="*/ 244171 w 2481185"/>
                  <a:gd name="connsiteY2" fmla="*/ 381907 h 2197100"/>
                  <a:gd name="connsiteX3" fmla="*/ 542621 w 2481185"/>
                  <a:gd name="connsiteY3" fmla="*/ 2197100 h 2197100"/>
                  <a:gd name="connsiteX0" fmla="*/ 542621 w 2742442"/>
                  <a:gd name="connsiteY0" fmla="*/ 2047245 h 2047245"/>
                  <a:gd name="connsiteX1" fmla="*/ 2742442 w 2742442"/>
                  <a:gd name="connsiteY1" fmla="*/ 53345 h 2047245"/>
                  <a:gd name="connsiteX2" fmla="*/ 244171 w 2742442"/>
                  <a:gd name="connsiteY2" fmla="*/ 232052 h 2047245"/>
                  <a:gd name="connsiteX3" fmla="*/ 542621 w 2742442"/>
                  <a:gd name="connsiteY3" fmla="*/ 2047245 h 2047245"/>
                  <a:gd name="connsiteX0" fmla="*/ 542621 w 2742442"/>
                  <a:gd name="connsiteY0" fmla="*/ 2047245 h 2047245"/>
                  <a:gd name="connsiteX1" fmla="*/ 2742442 w 2742442"/>
                  <a:gd name="connsiteY1" fmla="*/ 53345 h 2047245"/>
                  <a:gd name="connsiteX2" fmla="*/ 244171 w 2742442"/>
                  <a:gd name="connsiteY2" fmla="*/ 232052 h 2047245"/>
                  <a:gd name="connsiteX3" fmla="*/ 542621 w 2742442"/>
                  <a:gd name="connsiteY3" fmla="*/ 2047245 h 2047245"/>
                  <a:gd name="connsiteX0" fmla="*/ 849722 w 3049543"/>
                  <a:gd name="connsiteY0" fmla="*/ 2087856 h 2087856"/>
                  <a:gd name="connsiteX1" fmla="*/ 3049543 w 3049543"/>
                  <a:gd name="connsiteY1" fmla="*/ 93956 h 2087856"/>
                  <a:gd name="connsiteX2" fmla="*/ 159386 w 3049543"/>
                  <a:gd name="connsiteY2" fmla="*/ 214606 h 2087856"/>
                  <a:gd name="connsiteX3" fmla="*/ 849722 w 3049543"/>
                  <a:gd name="connsiteY3" fmla="*/ 2087856 h 2087856"/>
                  <a:gd name="connsiteX0" fmla="*/ 849722 w 3049543"/>
                  <a:gd name="connsiteY0" fmla="*/ 2222476 h 2222476"/>
                  <a:gd name="connsiteX1" fmla="*/ 3049543 w 3049543"/>
                  <a:gd name="connsiteY1" fmla="*/ 228576 h 2222476"/>
                  <a:gd name="connsiteX2" fmla="*/ 159386 w 3049543"/>
                  <a:gd name="connsiteY2" fmla="*/ 349226 h 2222476"/>
                  <a:gd name="connsiteX3" fmla="*/ 849722 w 3049543"/>
                  <a:gd name="connsiteY3" fmla="*/ 2222476 h 2222476"/>
                  <a:gd name="connsiteX0" fmla="*/ 457570 w 3179905"/>
                  <a:gd name="connsiteY0" fmla="*/ 2425676 h 2425676"/>
                  <a:gd name="connsiteX1" fmla="*/ 3179905 w 3179905"/>
                  <a:gd name="connsiteY1" fmla="*/ 228576 h 2425676"/>
                  <a:gd name="connsiteX2" fmla="*/ 289748 w 3179905"/>
                  <a:gd name="connsiteY2" fmla="*/ 349226 h 2425676"/>
                  <a:gd name="connsiteX3" fmla="*/ 457570 w 3179905"/>
                  <a:gd name="connsiteY3" fmla="*/ 2425676 h 2425676"/>
                  <a:gd name="connsiteX0" fmla="*/ 457570 w 3179905"/>
                  <a:gd name="connsiteY0" fmla="*/ 2425676 h 2425676"/>
                  <a:gd name="connsiteX1" fmla="*/ 3179905 w 3179905"/>
                  <a:gd name="connsiteY1" fmla="*/ 228576 h 2425676"/>
                  <a:gd name="connsiteX2" fmla="*/ 289748 w 3179905"/>
                  <a:gd name="connsiteY2" fmla="*/ 349226 h 2425676"/>
                  <a:gd name="connsiteX3" fmla="*/ 457570 w 3179905"/>
                  <a:gd name="connsiteY3" fmla="*/ 2425676 h 2425676"/>
                  <a:gd name="connsiteX0" fmla="*/ 250838 w 2973173"/>
                  <a:gd name="connsiteY0" fmla="*/ 2324586 h 2324586"/>
                  <a:gd name="connsiteX1" fmla="*/ 2973173 w 2973173"/>
                  <a:gd name="connsiteY1" fmla="*/ 127486 h 2324586"/>
                  <a:gd name="connsiteX2" fmla="*/ 561988 w 2973173"/>
                  <a:gd name="connsiteY2" fmla="*/ 552936 h 2324586"/>
                  <a:gd name="connsiteX3" fmla="*/ 250838 w 2973173"/>
                  <a:gd name="connsiteY3" fmla="*/ 2324586 h 2324586"/>
                  <a:gd name="connsiteX0" fmla="*/ 250838 w 2973173"/>
                  <a:gd name="connsiteY0" fmla="*/ 2324586 h 2324586"/>
                  <a:gd name="connsiteX1" fmla="*/ 2973173 w 2973173"/>
                  <a:gd name="connsiteY1" fmla="*/ 127486 h 2324586"/>
                  <a:gd name="connsiteX2" fmla="*/ 561988 w 2973173"/>
                  <a:gd name="connsiteY2" fmla="*/ 552936 h 2324586"/>
                  <a:gd name="connsiteX3" fmla="*/ 250838 w 2973173"/>
                  <a:gd name="connsiteY3" fmla="*/ 2324586 h 2324586"/>
                  <a:gd name="connsiteX0" fmla="*/ 250838 w 2973173"/>
                  <a:gd name="connsiteY0" fmla="*/ 2324586 h 2324586"/>
                  <a:gd name="connsiteX1" fmla="*/ 2973173 w 2973173"/>
                  <a:gd name="connsiteY1" fmla="*/ 127486 h 2324586"/>
                  <a:gd name="connsiteX2" fmla="*/ 561988 w 2973173"/>
                  <a:gd name="connsiteY2" fmla="*/ 552936 h 2324586"/>
                  <a:gd name="connsiteX3" fmla="*/ 250838 w 2973173"/>
                  <a:gd name="connsiteY3" fmla="*/ 2324586 h 2324586"/>
                  <a:gd name="connsiteX0" fmla="*/ 250838 w 2973173"/>
                  <a:gd name="connsiteY0" fmla="*/ 2324586 h 2324586"/>
                  <a:gd name="connsiteX1" fmla="*/ 2973173 w 2973173"/>
                  <a:gd name="connsiteY1" fmla="*/ 127486 h 2324586"/>
                  <a:gd name="connsiteX2" fmla="*/ 561988 w 2973173"/>
                  <a:gd name="connsiteY2" fmla="*/ 552936 h 2324586"/>
                  <a:gd name="connsiteX3" fmla="*/ 250838 w 2973173"/>
                  <a:gd name="connsiteY3" fmla="*/ 2324586 h 2324586"/>
                  <a:gd name="connsiteX0" fmla="*/ 250838 w 2973173"/>
                  <a:gd name="connsiteY0" fmla="*/ 2324586 h 2324586"/>
                  <a:gd name="connsiteX1" fmla="*/ 2973173 w 2973173"/>
                  <a:gd name="connsiteY1" fmla="*/ 127486 h 2324586"/>
                  <a:gd name="connsiteX2" fmla="*/ 561988 w 2973173"/>
                  <a:gd name="connsiteY2" fmla="*/ 552936 h 2324586"/>
                  <a:gd name="connsiteX3" fmla="*/ 250838 w 2973173"/>
                  <a:gd name="connsiteY3" fmla="*/ 2324586 h 23245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973173" h="2324586">
                    <a:moveTo>
                      <a:pt x="250838" y="2324586"/>
                    </a:moveTo>
                    <a:cubicBezTo>
                      <a:pt x="237998" y="899249"/>
                      <a:pt x="764280" y="-146471"/>
                      <a:pt x="2973173" y="127486"/>
                    </a:cubicBezTo>
                    <a:cubicBezTo>
                      <a:pt x="2183959" y="-166127"/>
                      <a:pt x="1162516" y="77292"/>
                      <a:pt x="561988" y="552936"/>
                    </a:cubicBezTo>
                    <a:cubicBezTo>
                      <a:pt x="100252" y="1007414"/>
                      <a:pt x="-263512" y="1695936"/>
                      <a:pt x="250838" y="2324586"/>
                    </a:cubicBezTo>
                    <a:close/>
                  </a:path>
                </a:pathLst>
              </a:custGeom>
              <a:solidFill>
                <a:schemeClr val="accent3">
                  <a:lumMod val="50000"/>
                </a:schemeClr>
              </a:solidFill>
              <a:ln>
                <a:noFill/>
              </a:ln>
              <a:effectLst/>
              <a:scene3d>
                <a:camera prst="orthographicFront"/>
                <a:lightRig rig="threePt" dir="t">
                  <a:rot lat="0" lon="0" rev="3600000"/>
                </a:lightRig>
              </a:scene3d>
              <a:sp3d prstMaterial="metal">
                <a:bevelT w="23495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schemeClr val="lt1"/>
                  </a:solidFill>
                </a:endParaRPr>
              </a:p>
            </p:txBody>
          </p:sp>
        </p:grp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133" y="116632"/>
            <a:ext cx="5916019" cy="1224136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ru-RU" b="1" cap="none" spc="300">
                <a:ln w="11430" cmpd="sng">
                  <a:noFill/>
                  <a:prstDash val="solid"/>
                  <a:miter lim="800000"/>
                </a:ln>
                <a:solidFill>
                  <a:schemeClr val="bg1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defRPr>
            </a:lvl1pPr>
          </a:lstStyle>
          <a:p>
            <a:pPr lvl="0"/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9551" y="2348880"/>
            <a:ext cx="4038600" cy="4156529"/>
          </a:xfrm>
          <a:solidFill>
            <a:schemeClr val="bg1">
              <a:alpha val="69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>
              <a:defRPr lang="ru-RU" smtClean="0"/>
            </a:lvl1pPr>
            <a:lvl2pPr>
              <a:defRPr lang="ru-RU" smtClean="0"/>
            </a:lvl2pPr>
            <a:lvl3pPr>
              <a:defRPr lang="ru-RU" smtClean="0"/>
            </a:lvl3pPr>
            <a:lvl4pPr>
              <a:defRPr lang="ru-RU" smtClean="0"/>
            </a:lvl4pPr>
            <a:lvl5pPr>
              <a:defRPr lang="ru-RU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784947" y="2361713"/>
            <a:ext cx="4038600" cy="4104360"/>
          </a:xfrm>
          <a:solidFill>
            <a:schemeClr val="bg1">
              <a:alpha val="69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>
              <a:defRPr lang="ru-RU" smtClean="0"/>
            </a:lvl1pPr>
            <a:lvl2pPr>
              <a:defRPr lang="ru-RU" smtClean="0"/>
            </a:lvl2pPr>
            <a:lvl3pPr>
              <a:defRPr lang="ru-RU" smtClean="0"/>
            </a:lvl3pPr>
            <a:lvl4pPr>
              <a:defRPr lang="ru-RU" smtClean="0"/>
            </a:lvl4pPr>
            <a:lvl5pPr>
              <a:defRPr lang="ru-RU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grpSp>
        <p:nvGrpSpPr>
          <p:cNvPr id="25" name="Группа 24"/>
          <p:cNvGrpSpPr/>
          <p:nvPr userDrawn="1"/>
        </p:nvGrpSpPr>
        <p:grpSpPr>
          <a:xfrm rot="7987570">
            <a:off x="2709199" y="6420659"/>
            <a:ext cx="307901" cy="450659"/>
            <a:chOff x="2857488" y="4883951"/>
            <a:chExt cx="571504" cy="903297"/>
          </a:xfrm>
        </p:grpSpPr>
        <p:sp>
          <p:nvSpPr>
            <p:cNvPr id="26" name="Овал 25"/>
            <p:cNvSpPr/>
            <p:nvPr/>
          </p:nvSpPr>
          <p:spPr>
            <a:xfrm>
              <a:off x="3000364" y="4929198"/>
              <a:ext cx="285752" cy="14287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7" name="Овал 26">
              <a:hlinkClick r:id="" action="ppaction://hlinkshowjump?jump=nextslide"/>
            </p:cNvPr>
            <p:cNvSpPr/>
            <p:nvPr/>
          </p:nvSpPr>
          <p:spPr>
            <a:xfrm>
              <a:off x="2857488" y="5000636"/>
              <a:ext cx="571504" cy="785818"/>
            </a:xfrm>
            <a:prstGeom prst="ellipse">
              <a:avLst/>
            </a:prstGeom>
            <a:solidFill>
              <a:schemeClr val="accent5">
                <a:lumMod val="75000"/>
              </a:schemeClr>
            </a:solidFill>
            <a:ln w="6350">
              <a:solidFill>
                <a:schemeClr val="tx1"/>
              </a:solidFill>
            </a:ln>
            <a:scene3d>
              <a:camera prst="orthographicFront"/>
              <a:lightRig rig="threePt" dir="t"/>
            </a:scene3d>
            <a:sp3d prstMaterial="plastic">
              <a:bevelT w="260350" h="127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28" name="Прямая соединительная линия 27"/>
            <p:cNvCxnSpPr>
              <a:stCxn id="27" idx="0"/>
              <a:endCxn id="27" idx="4"/>
            </p:cNvCxnSpPr>
            <p:nvPr/>
          </p:nvCxnSpPr>
          <p:spPr>
            <a:xfrm rot="16200000" flipH="1">
              <a:off x="2750331" y="5393545"/>
              <a:ext cx="785818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Овал 28"/>
            <p:cNvSpPr/>
            <p:nvPr/>
          </p:nvSpPr>
          <p:spPr>
            <a:xfrm>
              <a:off x="3069421" y="4883951"/>
              <a:ext cx="142876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0" name="Овал 29"/>
            <p:cNvSpPr/>
            <p:nvPr/>
          </p:nvSpPr>
          <p:spPr>
            <a:xfrm>
              <a:off x="3000364" y="5143512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1" name="Овал 30"/>
            <p:cNvSpPr/>
            <p:nvPr/>
          </p:nvSpPr>
          <p:spPr>
            <a:xfrm>
              <a:off x="2928926" y="5286388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2" name="Овал 31"/>
            <p:cNvSpPr/>
            <p:nvPr/>
          </p:nvSpPr>
          <p:spPr>
            <a:xfrm>
              <a:off x="2928926" y="5429264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3" name="Овал 32"/>
            <p:cNvSpPr/>
            <p:nvPr/>
          </p:nvSpPr>
          <p:spPr>
            <a:xfrm>
              <a:off x="3000364" y="5572140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4" name="Овал 33"/>
            <p:cNvSpPr/>
            <p:nvPr/>
          </p:nvSpPr>
          <p:spPr>
            <a:xfrm>
              <a:off x="3214678" y="5143512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5" name="Овал 34"/>
            <p:cNvSpPr/>
            <p:nvPr/>
          </p:nvSpPr>
          <p:spPr>
            <a:xfrm>
              <a:off x="3286116" y="5286388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6" name="Овал 35"/>
            <p:cNvSpPr/>
            <p:nvPr/>
          </p:nvSpPr>
          <p:spPr>
            <a:xfrm>
              <a:off x="3286116" y="5429264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7" name="Овал 36"/>
            <p:cNvSpPr/>
            <p:nvPr/>
          </p:nvSpPr>
          <p:spPr>
            <a:xfrm>
              <a:off x="3214678" y="5572140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38" name="Группа 37"/>
          <p:cNvGrpSpPr/>
          <p:nvPr userDrawn="1"/>
        </p:nvGrpSpPr>
        <p:grpSpPr>
          <a:xfrm rot="13759740">
            <a:off x="128706" y="6346842"/>
            <a:ext cx="307901" cy="450659"/>
            <a:chOff x="2857488" y="4883951"/>
            <a:chExt cx="571504" cy="903297"/>
          </a:xfrm>
        </p:grpSpPr>
        <p:sp>
          <p:nvSpPr>
            <p:cNvPr id="39" name="Овал 38"/>
            <p:cNvSpPr/>
            <p:nvPr/>
          </p:nvSpPr>
          <p:spPr>
            <a:xfrm>
              <a:off x="3000364" y="4929198"/>
              <a:ext cx="285752" cy="14287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0" name="Овал 39">
              <a:hlinkClick r:id="" action="ppaction://hlinkshowjump?jump=previousslide"/>
            </p:cNvPr>
            <p:cNvSpPr/>
            <p:nvPr/>
          </p:nvSpPr>
          <p:spPr>
            <a:xfrm>
              <a:off x="2857488" y="5000636"/>
              <a:ext cx="571504" cy="785818"/>
            </a:xfrm>
            <a:prstGeom prst="ellipse">
              <a:avLst/>
            </a:prstGeom>
            <a:solidFill>
              <a:srgbClr val="FFC000"/>
            </a:solidFill>
            <a:ln w="6350">
              <a:solidFill>
                <a:schemeClr val="tx1"/>
              </a:solidFill>
            </a:ln>
            <a:scene3d>
              <a:camera prst="orthographicFront"/>
              <a:lightRig rig="threePt" dir="t"/>
            </a:scene3d>
            <a:sp3d prstMaterial="plastic">
              <a:bevelT w="260350" h="127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41" name="Прямая соединительная линия 40"/>
            <p:cNvCxnSpPr>
              <a:stCxn id="40" idx="0"/>
              <a:endCxn id="40" idx="4"/>
            </p:cNvCxnSpPr>
            <p:nvPr/>
          </p:nvCxnSpPr>
          <p:spPr>
            <a:xfrm rot="16200000" flipH="1">
              <a:off x="2750331" y="5393545"/>
              <a:ext cx="785818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2" name="Овал 41"/>
            <p:cNvSpPr/>
            <p:nvPr/>
          </p:nvSpPr>
          <p:spPr>
            <a:xfrm>
              <a:off x="3069421" y="4883951"/>
              <a:ext cx="142876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3" name="Овал 42"/>
            <p:cNvSpPr/>
            <p:nvPr/>
          </p:nvSpPr>
          <p:spPr>
            <a:xfrm>
              <a:off x="3000364" y="5143512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4" name="Овал 43"/>
            <p:cNvSpPr/>
            <p:nvPr/>
          </p:nvSpPr>
          <p:spPr>
            <a:xfrm>
              <a:off x="2928926" y="5286388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5" name="Овал 44"/>
            <p:cNvSpPr/>
            <p:nvPr/>
          </p:nvSpPr>
          <p:spPr>
            <a:xfrm>
              <a:off x="2928926" y="5429264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6" name="Овал 45"/>
            <p:cNvSpPr/>
            <p:nvPr/>
          </p:nvSpPr>
          <p:spPr>
            <a:xfrm>
              <a:off x="3000364" y="5572140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7" name="Овал 46"/>
            <p:cNvSpPr/>
            <p:nvPr/>
          </p:nvSpPr>
          <p:spPr>
            <a:xfrm>
              <a:off x="3214678" y="5143512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8" name="Овал 47"/>
            <p:cNvSpPr/>
            <p:nvPr/>
          </p:nvSpPr>
          <p:spPr>
            <a:xfrm>
              <a:off x="3286116" y="5286388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9" name="Овал 48"/>
            <p:cNvSpPr/>
            <p:nvPr/>
          </p:nvSpPr>
          <p:spPr>
            <a:xfrm>
              <a:off x="3286116" y="5429264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0" name="Овал 49"/>
            <p:cNvSpPr/>
            <p:nvPr/>
          </p:nvSpPr>
          <p:spPr>
            <a:xfrm>
              <a:off x="3214678" y="5572140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51" name="Группа 50"/>
          <p:cNvGrpSpPr/>
          <p:nvPr userDrawn="1"/>
        </p:nvGrpSpPr>
        <p:grpSpPr>
          <a:xfrm rot="4965394">
            <a:off x="8589021" y="104103"/>
            <a:ext cx="307901" cy="450659"/>
            <a:chOff x="2857488" y="4883951"/>
            <a:chExt cx="571504" cy="903297"/>
          </a:xfrm>
        </p:grpSpPr>
        <p:sp>
          <p:nvSpPr>
            <p:cNvPr id="52" name="Овал 51"/>
            <p:cNvSpPr/>
            <p:nvPr/>
          </p:nvSpPr>
          <p:spPr>
            <a:xfrm>
              <a:off x="3000364" y="4929198"/>
              <a:ext cx="285752" cy="14287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3" name="Овал 52">
              <a:hlinkClick r:id="" action="ppaction://hlinkshowjump?jump=endshow"/>
            </p:cNvPr>
            <p:cNvSpPr/>
            <p:nvPr/>
          </p:nvSpPr>
          <p:spPr>
            <a:xfrm>
              <a:off x="2857488" y="5000636"/>
              <a:ext cx="571504" cy="785818"/>
            </a:xfrm>
            <a:prstGeom prst="ellipse">
              <a:avLst/>
            </a:prstGeom>
            <a:solidFill>
              <a:srgbClr val="A50021"/>
            </a:solidFill>
            <a:ln w="6350">
              <a:solidFill>
                <a:schemeClr val="tx1"/>
              </a:solidFill>
            </a:ln>
            <a:scene3d>
              <a:camera prst="orthographicFront"/>
              <a:lightRig rig="threePt" dir="t"/>
            </a:scene3d>
            <a:sp3d prstMaterial="plastic">
              <a:bevelT w="260350" h="127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54" name="Прямая соединительная линия 53"/>
            <p:cNvCxnSpPr>
              <a:stCxn id="53" idx="0"/>
              <a:endCxn id="53" idx="4"/>
            </p:cNvCxnSpPr>
            <p:nvPr/>
          </p:nvCxnSpPr>
          <p:spPr>
            <a:xfrm rot="16200000" flipH="1">
              <a:off x="2750331" y="5393545"/>
              <a:ext cx="785818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5" name="Овал 54"/>
            <p:cNvSpPr/>
            <p:nvPr/>
          </p:nvSpPr>
          <p:spPr>
            <a:xfrm>
              <a:off x="3069421" y="4883951"/>
              <a:ext cx="142876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6" name="Овал 55"/>
            <p:cNvSpPr/>
            <p:nvPr/>
          </p:nvSpPr>
          <p:spPr>
            <a:xfrm>
              <a:off x="3000364" y="5143512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7" name="Овал 56"/>
            <p:cNvSpPr/>
            <p:nvPr/>
          </p:nvSpPr>
          <p:spPr>
            <a:xfrm>
              <a:off x="2928926" y="5286388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8" name="Овал 57"/>
            <p:cNvSpPr/>
            <p:nvPr/>
          </p:nvSpPr>
          <p:spPr>
            <a:xfrm>
              <a:off x="2928926" y="5429264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9" name="Овал 58"/>
            <p:cNvSpPr/>
            <p:nvPr/>
          </p:nvSpPr>
          <p:spPr>
            <a:xfrm>
              <a:off x="3000364" y="5572140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0" name="Овал 59"/>
            <p:cNvSpPr/>
            <p:nvPr/>
          </p:nvSpPr>
          <p:spPr>
            <a:xfrm>
              <a:off x="3214678" y="5143512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1" name="Овал 60"/>
            <p:cNvSpPr/>
            <p:nvPr/>
          </p:nvSpPr>
          <p:spPr>
            <a:xfrm>
              <a:off x="3286116" y="5286388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2" name="Овал 61"/>
            <p:cNvSpPr/>
            <p:nvPr/>
          </p:nvSpPr>
          <p:spPr>
            <a:xfrm>
              <a:off x="3286116" y="5429264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3" name="Овал 62"/>
            <p:cNvSpPr/>
            <p:nvPr/>
          </p:nvSpPr>
          <p:spPr>
            <a:xfrm>
              <a:off x="3214678" y="5572140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1038342006"/>
      </p:ext>
    </p:extLst>
  </p:cSld>
  <p:clrMapOvr>
    <a:masterClrMapping/>
  </p:clrMapOvr>
  <p:transition spd="slow"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Группа 4"/>
          <p:cNvGrpSpPr/>
          <p:nvPr userDrawn="1"/>
        </p:nvGrpSpPr>
        <p:grpSpPr>
          <a:xfrm>
            <a:off x="-26242" y="-1220213"/>
            <a:ext cx="9180633" cy="10084136"/>
            <a:chOff x="-26242" y="-1220213"/>
            <a:chExt cx="9180633" cy="10084136"/>
          </a:xfrm>
        </p:grpSpPr>
        <p:sp>
          <p:nvSpPr>
            <p:cNvPr id="6" name="Полилиния 5"/>
            <p:cNvSpPr/>
            <p:nvPr/>
          </p:nvSpPr>
          <p:spPr>
            <a:xfrm>
              <a:off x="10391" y="-27384"/>
              <a:ext cx="9144000" cy="2234538"/>
            </a:xfrm>
            <a:custGeom>
              <a:avLst/>
              <a:gdLst>
                <a:gd name="connsiteX0" fmla="*/ 0 w 9144000"/>
                <a:gd name="connsiteY0" fmla="*/ 1579418 h 2161309"/>
                <a:gd name="connsiteX1" fmla="*/ 10391 w 9144000"/>
                <a:gd name="connsiteY1" fmla="*/ 1194954 h 2161309"/>
                <a:gd name="connsiteX2" fmla="*/ 9144000 w 9144000"/>
                <a:gd name="connsiteY2" fmla="*/ 0 h 2161309"/>
                <a:gd name="connsiteX3" fmla="*/ 9133609 w 9144000"/>
                <a:gd name="connsiteY3" fmla="*/ 550718 h 2161309"/>
                <a:gd name="connsiteX4" fmla="*/ 3564082 w 9144000"/>
                <a:gd name="connsiteY4" fmla="*/ 2161309 h 2161309"/>
                <a:gd name="connsiteX5" fmla="*/ 0 w 9144000"/>
                <a:gd name="connsiteY5" fmla="*/ 1579418 h 2161309"/>
                <a:gd name="connsiteX0" fmla="*/ 0 w 9144000"/>
                <a:gd name="connsiteY0" fmla="*/ 1579418 h 2161309"/>
                <a:gd name="connsiteX1" fmla="*/ 10391 w 9144000"/>
                <a:gd name="connsiteY1" fmla="*/ 1194954 h 2161309"/>
                <a:gd name="connsiteX2" fmla="*/ 9144000 w 9144000"/>
                <a:gd name="connsiteY2" fmla="*/ 0 h 2161309"/>
                <a:gd name="connsiteX3" fmla="*/ 9133609 w 9144000"/>
                <a:gd name="connsiteY3" fmla="*/ 550718 h 2161309"/>
                <a:gd name="connsiteX4" fmla="*/ 3564082 w 9144000"/>
                <a:gd name="connsiteY4" fmla="*/ 2161309 h 2161309"/>
                <a:gd name="connsiteX5" fmla="*/ 0 w 9144000"/>
                <a:gd name="connsiteY5" fmla="*/ 1579418 h 2161309"/>
                <a:gd name="connsiteX0" fmla="*/ 0 w 9144000"/>
                <a:gd name="connsiteY0" fmla="*/ 1579418 h 2161845"/>
                <a:gd name="connsiteX1" fmla="*/ 10391 w 9144000"/>
                <a:gd name="connsiteY1" fmla="*/ 1194954 h 2161845"/>
                <a:gd name="connsiteX2" fmla="*/ 9144000 w 9144000"/>
                <a:gd name="connsiteY2" fmla="*/ 0 h 2161845"/>
                <a:gd name="connsiteX3" fmla="*/ 9133609 w 9144000"/>
                <a:gd name="connsiteY3" fmla="*/ 550718 h 2161845"/>
                <a:gd name="connsiteX4" fmla="*/ 3564082 w 9144000"/>
                <a:gd name="connsiteY4" fmla="*/ 2161309 h 2161845"/>
                <a:gd name="connsiteX5" fmla="*/ 0 w 9144000"/>
                <a:gd name="connsiteY5" fmla="*/ 1579418 h 2161845"/>
                <a:gd name="connsiteX0" fmla="*/ 0 w 9144000"/>
                <a:gd name="connsiteY0" fmla="*/ 1579418 h 2161845"/>
                <a:gd name="connsiteX1" fmla="*/ 10391 w 9144000"/>
                <a:gd name="connsiteY1" fmla="*/ 1194954 h 2161845"/>
                <a:gd name="connsiteX2" fmla="*/ 9144000 w 9144000"/>
                <a:gd name="connsiteY2" fmla="*/ 0 h 2161845"/>
                <a:gd name="connsiteX3" fmla="*/ 9133609 w 9144000"/>
                <a:gd name="connsiteY3" fmla="*/ 550718 h 2161845"/>
                <a:gd name="connsiteX4" fmla="*/ 3564082 w 9144000"/>
                <a:gd name="connsiteY4" fmla="*/ 2161309 h 2161845"/>
                <a:gd name="connsiteX5" fmla="*/ 0 w 9144000"/>
                <a:gd name="connsiteY5" fmla="*/ 1579418 h 2161845"/>
                <a:gd name="connsiteX0" fmla="*/ 0 w 9144000"/>
                <a:gd name="connsiteY0" fmla="*/ 1579418 h 2161845"/>
                <a:gd name="connsiteX1" fmla="*/ 10391 w 9144000"/>
                <a:gd name="connsiteY1" fmla="*/ 1194954 h 2161845"/>
                <a:gd name="connsiteX2" fmla="*/ 9144000 w 9144000"/>
                <a:gd name="connsiteY2" fmla="*/ 0 h 2161845"/>
                <a:gd name="connsiteX3" fmla="*/ 9133609 w 9144000"/>
                <a:gd name="connsiteY3" fmla="*/ 550718 h 2161845"/>
                <a:gd name="connsiteX4" fmla="*/ 3564082 w 9144000"/>
                <a:gd name="connsiteY4" fmla="*/ 2161309 h 2161845"/>
                <a:gd name="connsiteX5" fmla="*/ 0 w 9144000"/>
                <a:gd name="connsiteY5" fmla="*/ 1579418 h 2161845"/>
                <a:gd name="connsiteX0" fmla="*/ 0 w 9144000"/>
                <a:gd name="connsiteY0" fmla="*/ 1579418 h 2276079"/>
                <a:gd name="connsiteX1" fmla="*/ 10391 w 9144000"/>
                <a:gd name="connsiteY1" fmla="*/ 1194954 h 2276079"/>
                <a:gd name="connsiteX2" fmla="*/ 9144000 w 9144000"/>
                <a:gd name="connsiteY2" fmla="*/ 0 h 2276079"/>
                <a:gd name="connsiteX3" fmla="*/ 9133609 w 9144000"/>
                <a:gd name="connsiteY3" fmla="*/ 550718 h 2276079"/>
                <a:gd name="connsiteX4" fmla="*/ 3574473 w 9144000"/>
                <a:gd name="connsiteY4" fmla="*/ 2275609 h 2276079"/>
                <a:gd name="connsiteX5" fmla="*/ 0 w 9144000"/>
                <a:gd name="connsiteY5" fmla="*/ 1579418 h 2276079"/>
                <a:gd name="connsiteX0" fmla="*/ 0 w 9144000"/>
                <a:gd name="connsiteY0" fmla="*/ 1579418 h 2234538"/>
                <a:gd name="connsiteX1" fmla="*/ 10391 w 9144000"/>
                <a:gd name="connsiteY1" fmla="*/ 1194954 h 2234538"/>
                <a:gd name="connsiteX2" fmla="*/ 9144000 w 9144000"/>
                <a:gd name="connsiteY2" fmla="*/ 0 h 2234538"/>
                <a:gd name="connsiteX3" fmla="*/ 9133609 w 9144000"/>
                <a:gd name="connsiteY3" fmla="*/ 550718 h 2234538"/>
                <a:gd name="connsiteX4" fmla="*/ 3418609 w 9144000"/>
                <a:gd name="connsiteY4" fmla="*/ 2234046 h 2234538"/>
                <a:gd name="connsiteX5" fmla="*/ 0 w 9144000"/>
                <a:gd name="connsiteY5" fmla="*/ 1579418 h 22345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144000" h="2234538">
                  <a:moveTo>
                    <a:pt x="0" y="1579418"/>
                  </a:moveTo>
                  <a:lnTo>
                    <a:pt x="10391" y="1194954"/>
                  </a:lnTo>
                  <a:lnTo>
                    <a:pt x="9144000" y="0"/>
                  </a:lnTo>
                  <a:lnTo>
                    <a:pt x="9133609" y="550718"/>
                  </a:lnTo>
                  <a:cubicBezTo>
                    <a:pt x="6591300" y="651164"/>
                    <a:pt x="5534890" y="1998518"/>
                    <a:pt x="3418609" y="2234046"/>
                  </a:cubicBezTo>
                  <a:cubicBezTo>
                    <a:pt x="1929246" y="2258291"/>
                    <a:pt x="543790" y="1378528"/>
                    <a:pt x="0" y="1579418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ffectLst>
              <a:outerShdw blurRad="317500" dist="1524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>
                <a:rot lat="0" lon="0" rev="9000000"/>
              </a:lightRig>
            </a:scene3d>
            <a:sp3d prstMaterial="metal">
              <a:bevelT w="2349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" name="Полилиния 6"/>
            <p:cNvSpPr/>
            <p:nvPr/>
          </p:nvSpPr>
          <p:spPr>
            <a:xfrm rot="6303356">
              <a:off x="2533853" y="-3780308"/>
              <a:ext cx="3776723" cy="8896913"/>
            </a:xfrm>
            <a:custGeom>
              <a:avLst/>
              <a:gdLst>
                <a:gd name="connsiteX0" fmla="*/ 1101437 w 1101437"/>
                <a:gd name="connsiteY0" fmla="*/ 10391 h 6889173"/>
                <a:gd name="connsiteX1" fmla="*/ 1007918 w 1101437"/>
                <a:gd name="connsiteY1" fmla="*/ 0 h 6889173"/>
                <a:gd name="connsiteX2" fmla="*/ 0 w 1101437"/>
                <a:gd name="connsiteY2" fmla="*/ 5081155 h 6889173"/>
                <a:gd name="connsiteX3" fmla="*/ 613064 w 1101437"/>
                <a:gd name="connsiteY3" fmla="*/ 6889173 h 6889173"/>
                <a:gd name="connsiteX4" fmla="*/ 665018 w 1101437"/>
                <a:gd name="connsiteY4" fmla="*/ 6889173 h 6889173"/>
                <a:gd name="connsiteX5" fmla="*/ 467591 w 1101437"/>
                <a:gd name="connsiteY5" fmla="*/ 4073237 h 6889173"/>
                <a:gd name="connsiteX6" fmla="*/ 1101437 w 1101437"/>
                <a:gd name="connsiteY6" fmla="*/ 10391 h 6889173"/>
                <a:gd name="connsiteX0" fmla="*/ 1418094 w 1418094"/>
                <a:gd name="connsiteY0" fmla="*/ 10391 h 6889173"/>
                <a:gd name="connsiteX1" fmla="*/ 1324575 w 1418094"/>
                <a:gd name="connsiteY1" fmla="*/ 0 h 6889173"/>
                <a:gd name="connsiteX2" fmla="*/ 316657 w 1418094"/>
                <a:gd name="connsiteY2" fmla="*/ 5081155 h 6889173"/>
                <a:gd name="connsiteX3" fmla="*/ 929721 w 1418094"/>
                <a:gd name="connsiteY3" fmla="*/ 6889173 h 6889173"/>
                <a:gd name="connsiteX4" fmla="*/ 981675 w 1418094"/>
                <a:gd name="connsiteY4" fmla="*/ 6889173 h 6889173"/>
                <a:gd name="connsiteX5" fmla="*/ 784248 w 1418094"/>
                <a:gd name="connsiteY5" fmla="*/ 4073237 h 6889173"/>
                <a:gd name="connsiteX6" fmla="*/ 1418094 w 1418094"/>
                <a:gd name="connsiteY6" fmla="*/ 10391 h 6889173"/>
                <a:gd name="connsiteX0" fmla="*/ 1543718 w 1543718"/>
                <a:gd name="connsiteY0" fmla="*/ 10391 h 6889173"/>
                <a:gd name="connsiteX1" fmla="*/ 1450199 w 1543718"/>
                <a:gd name="connsiteY1" fmla="*/ 0 h 6889173"/>
                <a:gd name="connsiteX2" fmla="*/ 442281 w 1543718"/>
                <a:gd name="connsiteY2" fmla="*/ 5081155 h 6889173"/>
                <a:gd name="connsiteX3" fmla="*/ 1055345 w 1543718"/>
                <a:gd name="connsiteY3" fmla="*/ 6889173 h 6889173"/>
                <a:gd name="connsiteX4" fmla="*/ 1107299 w 1543718"/>
                <a:gd name="connsiteY4" fmla="*/ 6889173 h 6889173"/>
                <a:gd name="connsiteX5" fmla="*/ 909872 w 1543718"/>
                <a:gd name="connsiteY5" fmla="*/ 4073237 h 6889173"/>
                <a:gd name="connsiteX6" fmla="*/ 1543718 w 1543718"/>
                <a:gd name="connsiteY6" fmla="*/ 10391 h 6889173"/>
                <a:gd name="connsiteX0" fmla="*/ 1543718 w 1543718"/>
                <a:gd name="connsiteY0" fmla="*/ 10391 h 6889173"/>
                <a:gd name="connsiteX1" fmla="*/ 1450199 w 1543718"/>
                <a:gd name="connsiteY1" fmla="*/ 0 h 6889173"/>
                <a:gd name="connsiteX2" fmla="*/ 442281 w 1543718"/>
                <a:gd name="connsiteY2" fmla="*/ 5081155 h 6889173"/>
                <a:gd name="connsiteX3" fmla="*/ 1055345 w 1543718"/>
                <a:gd name="connsiteY3" fmla="*/ 6889173 h 6889173"/>
                <a:gd name="connsiteX4" fmla="*/ 1107299 w 1543718"/>
                <a:gd name="connsiteY4" fmla="*/ 6889173 h 6889173"/>
                <a:gd name="connsiteX5" fmla="*/ 909872 w 1543718"/>
                <a:gd name="connsiteY5" fmla="*/ 4073237 h 6889173"/>
                <a:gd name="connsiteX6" fmla="*/ 1543718 w 1543718"/>
                <a:gd name="connsiteY6" fmla="*/ 10391 h 6889173"/>
                <a:gd name="connsiteX0" fmla="*/ 1543718 w 1543718"/>
                <a:gd name="connsiteY0" fmla="*/ 10391 h 6889173"/>
                <a:gd name="connsiteX1" fmla="*/ 1450199 w 1543718"/>
                <a:gd name="connsiteY1" fmla="*/ 0 h 6889173"/>
                <a:gd name="connsiteX2" fmla="*/ 442281 w 1543718"/>
                <a:gd name="connsiteY2" fmla="*/ 5081155 h 6889173"/>
                <a:gd name="connsiteX3" fmla="*/ 1055345 w 1543718"/>
                <a:gd name="connsiteY3" fmla="*/ 6889173 h 6889173"/>
                <a:gd name="connsiteX4" fmla="*/ 1107299 w 1543718"/>
                <a:gd name="connsiteY4" fmla="*/ 6889173 h 6889173"/>
                <a:gd name="connsiteX5" fmla="*/ 909872 w 1543718"/>
                <a:gd name="connsiteY5" fmla="*/ 4073237 h 6889173"/>
                <a:gd name="connsiteX6" fmla="*/ 1543718 w 1543718"/>
                <a:gd name="connsiteY6" fmla="*/ 10391 h 6889173"/>
                <a:gd name="connsiteX0" fmla="*/ 1543718 w 1543718"/>
                <a:gd name="connsiteY0" fmla="*/ 10391 h 6889173"/>
                <a:gd name="connsiteX1" fmla="*/ 1450199 w 1543718"/>
                <a:gd name="connsiteY1" fmla="*/ 0 h 6889173"/>
                <a:gd name="connsiteX2" fmla="*/ 442281 w 1543718"/>
                <a:gd name="connsiteY2" fmla="*/ 5081155 h 6889173"/>
                <a:gd name="connsiteX3" fmla="*/ 1055345 w 1543718"/>
                <a:gd name="connsiteY3" fmla="*/ 6889173 h 6889173"/>
                <a:gd name="connsiteX4" fmla="*/ 1107299 w 1543718"/>
                <a:gd name="connsiteY4" fmla="*/ 6889173 h 6889173"/>
                <a:gd name="connsiteX5" fmla="*/ 909872 w 1543718"/>
                <a:gd name="connsiteY5" fmla="*/ 4073237 h 6889173"/>
                <a:gd name="connsiteX6" fmla="*/ 1543718 w 1543718"/>
                <a:gd name="connsiteY6" fmla="*/ 10391 h 6889173"/>
                <a:gd name="connsiteX0" fmla="*/ 1543718 w 1543718"/>
                <a:gd name="connsiteY0" fmla="*/ 10391 h 6889173"/>
                <a:gd name="connsiteX1" fmla="*/ 1450199 w 1543718"/>
                <a:gd name="connsiteY1" fmla="*/ 0 h 6889173"/>
                <a:gd name="connsiteX2" fmla="*/ 442281 w 1543718"/>
                <a:gd name="connsiteY2" fmla="*/ 5081155 h 6889173"/>
                <a:gd name="connsiteX3" fmla="*/ 1055345 w 1543718"/>
                <a:gd name="connsiteY3" fmla="*/ 6889173 h 6889173"/>
                <a:gd name="connsiteX4" fmla="*/ 1107299 w 1543718"/>
                <a:gd name="connsiteY4" fmla="*/ 6889173 h 6889173"/>
                <a:gd name="connsiteX5" fmla="*/ 909872 w 1543718"/>
                <a:gd name="connsiteY5" fmla="*/ 4073237 h 6889173"/>
                <a:gd name="connsiteX6" fmla="*/ 1543718 w 1543718"/>
                <a:gd name="connsiteY6" fmla="*/ 10391 h 6889173"/>
                <a:gd name="connsiteX0" fmla="*/ 1543718 w 1543718"/>
                <a:gd name="connsiteY0" fmla="*/ 10391 h 6889173"/>
                <a:gd name="connsiteX1" fmla="*/ 1450199 w 1543718"/>
                <a:gd name="connsiteY1" fmla="*/ 0 h 6889173"/>
                <a:gd name="connsiteX2" fmla="*/ 442281 w 1543718"/>
                <a:gd name="connsiteY2" fmla="*/ 5081155 h 6889173"/>
                <a:gd name="connsiteX3" fmla="*/ 1055345 w 1543718"/>
                <a:gd name="connsiteY3" fmla="*/ 6889173 h 6889173"/>
                <a:gd name="connsiteX4" fmla="*/ 1107299 w 1543718"/>
                <a:gd name="connsiteY4" fmla="*/ 6889173 h 6889173"/>
                <a:gd name="connsiteX5" fmla="*/ 909872 w 1543718"/>
                <a:gd name="connsiteY5" fmla="*/ 4073237 h 6889173"/>
                <a:gd name="connsiteX6" fmla="*/ 1543718 w 1543718"/>
                <a:gd name="connsiteY6" fmla="*/ 10391 h 6889173"/>
                <a:gd name="connsiteX0" fmla="*/ 1543718 w 1543718"/>
                <a:gd name="connsiteY0" fmla="*/ 10391 h 6889173"/>
                <a:gd name="connsiteX1" fmla="*/ 1450199 w 1543718"/>
                <a:gd name="connsiteY1" fmla="*/ 0 h 6889173"/>
                <a:gd name="connsiteX2" fmla="*/ 442281 w 1543718"/>
                <a:gd name="connsiteY2" fmla="*/ 5081155 h 6889173"/>
                <a:gd name="connsiteX3" fmla="*/ 1055345 w 1543718"/>
                <a:gd name="connsiteY3" fmla="*/ 6889173 h 6889173"/>
                <a:gd name="connsiteX4" fmla="*/ 1107299 w 1543718"/>
                <a:gd name="connsiteY4" fmla="*/ 6889173 h 6889173"/>
                <a:gd name="connsiteX5" fmla="*/ 909872 w 1543718"/>
                <a:gd name="connsiteY5" fmla="*/ 4073237 h 6889173"/>
                <a:gd name="connsiteX6" fmla="*/ 1543718 w 1543718"/>
                <a:gd name="connsiteY6" fmla="*/ 10391 h 6889173"/>
                <a:gd name="connsiteX0" fmla="*/ 1543718 w 1668296"/>
                <a:gd name="connsiteY0" fmla="*/ 10391 h 6889173"/>
                <a:gd name="connsiteX1" fmla="*/ 1450199 w 1668296"/>
                <a:gd name="connsiteY1" fmla="*/ 0 h 6889173"/>
                <a:gd name="connsiteX2" fmla="*/ 442281 w 1668296"/>
                <a:gd name="connsiteY2" fmla="*/ 5081155 h 6889173"/>
                <a:gd name="connsiteX3" fmla="*/ 1055345 w 1668296"/>
                <a:gd name="connsiteY3" fmla="*/ 6889173 h 6889173"/>
                <a:gd name="connsiteX4" fmla="*/ 1107299 w 1668296"/>
                <a:gd name="connsiteY4" fmla="*/ 6889173 h 6889173"/>
                <a:gd name="connsiteX5" fmla="*/ 909872 w 1668296"/>
                <a:gd name="connsiteY5" fmla="*/ 4073237 h 6889173"/>
                <a:gd name="connsiteX6" fmla="*/ 1543718 w 1668296"/>
                <a:gd name="connsiteY6" fmla="*/ 10391 h 6889173"/>
                <a:gd name="connsiteX0" fmla="*/ 1543718 w 1668296"/>
                <a:gd name="connsiteY0" fmla="*/ 10391 h 6889173"/>
                <a:gd name="connsiteX1" fmla="*/ 1450199 w 1668296"/>
                <a:gd name="connsiteY1" fmla="*/ 0 h 6889173"/>
                <a:gd name="connsiteX2" fmla="*/ 442281 w 1668296"/>
                <a:gd name="connsiteY2" fmla="*/ 5081155 h 6889173"/>
                <a:gd name="connsiteX3" fmla="*/ 1055345 w 1668296"/>
                <a:gd name="connsiteY3" fmla="*/ 6889173 h 6889173"/>
                <a:gd name="connsiteX4" fmla="*/ 1107299 w 1668296"/>
                <a:gd name="connsiteY4" fmla="*/ 6889173 h 6889173"/>
                <a:gd name="connsiteX5" fmla="*/ 909872 w 1668296"/>
                <a:gd name="connsiteY5" fmla="*/ 4073237 h 6889173"/>
                <a:gd name="connsiteX6" fmla="*/ 1543718 w 1668296"/>
                <a:gd name="connsiteY6" fmla="*/ 10391 h 6889173"/>
                <a:gd name="connsiteX0" fmla="*/ 1543718 w 1668296"/>
                <a:gd name="connsiteY0" fmla="*/ 10391 h 6889173"/>
                <a:gd name="connsiteX1" fmla="*/ 1450199 w 1668296"/>
                <a:gd name="connsiteY1" fmla="*/ 0 h 6889173"/>
                <a:gd name="connsiteX2" fmla="*/ 442281 w 1668296"/>
                <a:gd name="connsiteY2" fmla="*/ 5081155 h 6889173"/>
                <a:gd name="connsiteX3" fmla="*/ 1055345 w 1668296"/>
                <a:gd name="connsiteY3" fmla="*/ 6889173 h 6889173"/>
                <a:gd name="connsiteX4" fmla="*/ 1107299 w 1668296"/>
                <a:gd name="connsiteY4" fmla="*/ 6889173 h 6889173"/>
                <a:gd name="connsiteX5" fmla="*/ 909872 w 1668296"/>
                <a:gd name="connsiteY5" fmla="*/ 4073237 h 6889173"/>
                <a:gd name="connsiteX6" fmla="*/ 1543718 w 1668296"/>
                <a:gd name="connsiteY6" fmla="*/ 10391 h 6889173"/>
                <a:gd name="connsiteX0" fmla="*/ 3526525 w 3651103"/>
                <a:gd name="connsiteY0" fmla="*/ 415545 h 7294327"/>
                <a:gd name="connsiteX1" fmla="*/ 317711 w 3651103"/>
                <a:gd name="connsiteY1" fmla="*/ 0 h 7294327"/>
                <a:gd name="connsiteX2" fmla="*/ 2425088 w 3651103"/>
                <a:gd name="connsiteY2" fmla="*/ 5486309 h 7294327"/>
                <a:gd name="connsiteX3" fmla="*/ 3038152 w 3651103"/>
                <a:gd name="connsiteY3" fmla="*/ 7294327 h 7294327"/>
                <a:gd name="connsiteX4" fmla="*/ 3090106 w 3651103"/>
                <a:gd name="connsiteY4" fmla="*/ 7294327 h 7294327"/>
                <a:gd name="connsiteX5" fmla="*/ 2892679 w 3651103"/>
                <a:gd name="connsiteY5" fmla="*/ 4478391 h 7294327"/>
                <a:gd name="connsiteX6" fmla="*/ 3526525 w 3651103"/>
                <a:gd name="connsiteY6" fmla="*/ 415545 h 7294327"/>
                <a:gd name="connsiteX0" fmla="*/ 445914 w 3651103"/>
                <a:gd name="connsiteY0" fmla="*/ 0 h 7347603"/>
                <a:gd name="connsiteX1" fmla="*/ 317711 w 3651103"/>
                <a:gd name="connsiteY1" fmla="*/ 53276 h 7347603"/>
                <a:gd name="connsiteX2" fmla="*/ 2425088 w 3651103"/>
                <a:gd name="connsiteY2" fmla="*/ 5539585 h 7347603"/>
                <a:gd name="connsiteX3" fmla="*/ 3038152 w 3651103"/>
                <a:gd name="connsiteY3" fmla="*/ 7347603 h 7347603"/>
                <a:gd name="connsiteX4" fmla="*/ 3090106 w 3651103"/>
                <a:gd name="connsiteY4" fmla="*/ 7347603 h 7347603"/>
                <a:gd name="connsiteX5" fmla="*/ 2892679 w 3651103"/>
                <a:gd name="connsiteY5" fmla="*/ 4531667 h 7347603"/>
                <a:gd name="connsiteX6" fmla="*/ 445914 w 3651103"/>
                <a:gd name="connsiteY6" fmla="*/ 0 h 7347603"/>
                <a:gd name="connsiteX0" fmla="*/ 445914 w 3651103"/>
                <a:gd name="connsiteY0" fmla="*/ 0 h 8896913"/>
                <a:gd name="connsiteX1" fmla="*/ 317711 w 3651103"/>
                <a:gd name="connsiteY1" fmla="*/ 53276 h 8896913"/>
                <a:gd name="connsiteX2" fmla="*/ 2425088 w 3651103"/>
                <a:gd name="connsiteY2" fmla="*/ 5539585 h 8896913"/>
                <a:gd name="connsiteX3" fmla="*/ 2546947 w 3651103"/>
                <a:gd name="connsiteY3" fmla="*/ 8896913 h 8896913"/>
                <a:gd name="connsiteX4" fmla="*/ 3090106 w 3651103"/>
                <a:gd name="connsiteY4" fmla="*/ 7347603 h 8896913"/>
                <a:gd name="connsiteX5" fmla="*/ 2892679 w 3651103"/>
                <a:gd name="connsiteY5" fmla="*/ 4531667 h 8896913"/>
                <a:gd name="connsiteX6" fmla="*/ 445914 w 3651103"/>
                <a:gd name="connsiteY6" fmla="*/ 0 h 8896913"/>
                <a:gd name="connsiteX0" fmla="*/ 445914 w 4168321"/>
                <a:gd name="connsiteY0" fmla="*/ 0 h 8896913"/>
                <a:gd name="connsiteX1" fmla="*/ 317711 w 4168321"/>
                <a:gd name="connsiteY1" fmla="*/ 53276 h 8896913"/>
                <a:gd name="connsiteX2" fmla="*/ 2425088 w 4168321"/>
                <a:gd name="connsiteY2" fmla="*/ 5539585 h 8896913"/>
                <a:gd name="connsiteX3" fmla="*/ 2546947 w 4168321"/>
                <a:gd name="connsiteY3" fmla="*/ 8896913 h 8896913"/>
                <a:gd name="connsiteX4" fmla="*/ 3853382 w 4168321"/>
                <a:gd name="connsiteY4" fmla="*/ 8507821 h 8896913"/>
                <a:gd name="connsiteX5" fmla="*/ 2892679 w 4168321"/>
                <a:gd name="connsiteY5" fmla="*/ 4531667 h 8896913"/>
                <a:gd name="connsiteX6" fmla="*/ 445914 w 4168321"/>
                <a:gd name="connsiteY6" fmla="*/ 0 h 8896913"/>
                <a:gd name="connsiteX0" fmla="*/ 509951 w 4232358"/>
                <a:gd name="connsiteY0" fmla="*/ 0 h 8896913"/>
                <a:gd name="connsiteX1" fmla="*/ 381748 w 4232358"/>
                <a:gd name="connsiteY1" fmla="*/ 53276 h 8896913"/>
                <a:gd name="connsiteX2" fmla="*/ 1946105 w 4232358"/>
                <a:gd name="connsiteY2" fmla="*/ 5285145 h 8896913"/>
                <a:gd name="connsiteX3" fmla="*/ 2610984 w 4232358"/>
                <a:gd name="connsiteY3" fmla="*/ 8896913 h 8896913"/>
                <a:gd name="connsiteX4" fmla="*/ 3917419 w 4232358"/>
                <a:gd name="connsiteY4" fmla="*/ 8507821 h 8896913"/>
                <a:gd name="connsiteX5" fmla="*/ 2956716 w 4232358"/>
                <a:gd name="connsiteY5" fmla="*/ 4531667 h 8896913"/>
                <a:gd name="connsiteX6" fmla="*/ 509951 w 4232358"/>
                <a:gd name="connsiteY6" fmla="*/ 0 h 8896913"/>
                <a:gd name="connsiteX0" fmla="*/ 192745 w 3915152"/>
                <a:gd name="connsiteY0" fmla="*/ 0 h 8896913"/>
                <a:gd name="connsiteX1" fmla="*/ 64542 w 3915152"/>
                <a:gd name="connsiteY1" fmla="*/ 53276 h 8896913"/>
                <a:gd name="connsiteX2" fmla="*/ 2293778 w 3915152"/>
                <a:gd name="connsiteY2" fmla="*/ 8896913 h 8896913"/>
                <a:gd name="connsiteX3" fmla="*/ 3600213 w 3915152"/>
                <a:gd name="connsiteY3" fmla="*/ 8507821 h 8896913"/>
                <a:gd name="connsiteX4" fmla="*/ 2639510 w 3915152"/>
                <a:gd name="connsiteY4" fmla="*/ 4531667 h 8896913"/>
                <a:gd name="connsiteX5" fmla="*/ 192745 w 3915152"/>
                <a:gd name="connsiteY5" fmla="*/ 0 h 8896913"/>
                <a:gd name="connsiteX0" fmla="*/ 128203 w 3850610"/>
                <a:gd name="connsiteY0" fmla="*/ 0 h 8896913"/>
                <a:gd name="connsiteX1" fmla="*/ 0 w 3850610"/>
                <a:gd name="connsiteY1" fmla="*/ 53276 h 8896913"/>
                <a:gd name="connsiteX2" fmla="*/ 2229236 w 3850610"/>
                <a:gd name="connsiteY2" fmla="*/ 8896913 h 8896913"/>
                <a:gd name="connsiteX3" fmla="*/ 3535671 w 3850610"/>
                <a:gd name="connsiteY3" fmla="*/ 8507821 h 8896913"/>
                <a:gd name="connsiteX4" fmla="*/ 2574968 w 3850610"/>
                <a:gd name="connsiteY4" fmla="*/ 4531667 h 8896913"/>
                <a:gd name="connsiteX5" fmla="*/ 128203 w 3850610"/>
                <a:gd name="connsiteY5" fmla="*/ 0 h 8896913"/>
                <a:gd name="connsiteX0" fmla="*/ 128203 w 3862195"/>
                <a:gd name="connsiteY0" fmla="*/ 0 h 8896913"/>
                <a:gd name="connsiteX1" fmla="*/ 0 w 3862195"/>
                <a:gd name="connsiteY1" fmla="*/ 53276 h 8896913"/>
                <a:gd name="connsiteX2" fmla="*/ 2229236 w 3862195"/>
                <a:gd name="connsiteY2" fmla="*/ 8896913 h 8896913"/>
                <a:gd name="connsiteX3" fmla="*/ 3535671 w 3862195"/>
                <a:gd name="connsiteY3" fmla="*/ 8507821 h 8896913"/>
                <a:gd name="connsiteX4" fmla="*/ 2629859 w 3862195"/>
                <a:gd name="connsiteY4" fmla="*/ 3827397 h 8896913"/>
                <a:gd name="connsiteX5" fmla="*/ 128203 w 3862195"/>
                <a:gd name="connsiteY5" fmla="*/ 0 h 8896913"/>
                <a:gd name="connsiteX0" fmla="*/ 128203 w 3862195"/>
                <a:gd name="connsiteY0" fmla="*/ 0 h 8896913"/>
                <a:gd name="connsiteX1" fmla="*/ 0 w 3862195"/>
                <a:gd name="connsiteY1" fmla="*/ 53276 h 8896913"/>
                <a:gd name="connsiteX2" fmla="*/ 2229236 w 3862195"/>
                <a:gd name="connsiteY2" fmla="*/ 8896913 h 8896913"/>
                <a:gd name="connsiteX3" fmla="*/ 3535671 w 3862195"/>
                <a:gd name="connsiteY3" fmla="*/ 8507821 h 8896913"/>
                <a:gd name="connsiteX4" fmla="*/ 2629859 w 3862195"/>
                <a:gd name="connsiteY4" fmla="*/ 3827397 h 8896913"/>
                <a:gd name="connsiteX5" fmla="*/ 128203 w 3862195"/>
                <a:gd name="connsiteY5" fmla="*/ 0 h 8896913"/>
                <a:gd name="connsiteX0" fmla="*/ 128203 w 3862195"/>
                <a:gd name="connsiteY0" fmla="*/ 0 h 8896913"/>
                <a:gd name="connsiteX1" fmla="*/ 0 w 3862195"/>
                <a:gd name="connsiteY1" fmla="*/ 53276 h 8896913"/>
                <a:gd name="connsiteX2" fmla="*/ 2229236 w 3862195"/>
                <a:gd name="connsiteY2" fmla="*/ 8896913 h 8896913"/>
                <a:gd name="connsiteX3" fmla="*/ 3535671 w 3862195"/>
                <a:gd name="connsiteY3" fmla="*/ 8507821 h 8896913"/>
                <a:gd name="connsiteX4" fmla="*/ 2629859 w 3862195"/>
                <a:gd name="connsiteY4" fmla="*/ 3827397 h 8896913"/>
                <a:gd name="connsiteX5" fmla="*/ 128203 w 3862195"/>
                <a:gd name="connsiteY5" fmla="*/ 0 h 8896913"/>
                <a:gd name="connsiteX0" fmla="*/ 128203 w 3535671"/>
                <a:gd name="connsiteY0" fmla="*/ 0 h 8896913"/>
                <a:gd name="connsiteX1" fmla="*/ 0 w 3535671"/>
                <a:gd name="connsiteY1" fmla="*/ 53276 h 8896913"/>
                <a:gd name="connsiteX2" fmla="*/ 2229236 w 3535671"/>
                <a:gd name="connsiteY2" fmla="*/ 8896913 h 8896913"/>
                <a:gd name="connsiteX3" fmla="*/ 3535671 w 3535671"/>
                <a:gd name="connsiteY3" fmla="*/ 8507821 h 8896913"/>
                <a:gd name="connsiteX4" fmla="*/ 2629859 w 3535671"/>
                <a:gd name="connsiteY4" fmla="*/ 3827397 h 8896913"/>
                <a:gd name="connsiteX5" fmla="*/ 128203 w 3535671"/>
                <a:gd name="connsiteY5" fmla="*/ 0 h 8896913"/>
                <a:gd name="connsiteX0" fmla="*/ 128203 w 3535671"/>
                <a:gd name="connsiteY0" fmla="*/ 0 h 8896913"/>
                <a:gd name="connsiteX1" fmla="*/ 0 w 3535671"/>
                <a:gd name="connsiteY1" fmla="*/ 53276 h 8896913"/>
                <a:gd name="connsiteX2" fmla="*/ 2229236 w 3535671"/>
                <a:gd name="connsiteY2" fmla="*/ 8896913 h 8896913"/>
                <a:gd name="connsiteX3" fmla="*/ 3535671 w 3535671"/>
                <a:gd name="connsiteY3" fmla="*/ 8507821 h 8896913"/>
                <a:gd name="connsiteX4" fmla="*/ 2629859 w 3535671"/>
                <a:gd name="connsiteY4" fmla="*/ 3827397 h 8896913"/>
                <a:gd name="connsiteX5" fmla="*/ 128203 w 3535671"/>
                <a:gd name="connsiteY5" fmla="*/ 0 h 8896913"/>
                <a:gd name="connsiteX0" fmla="*/ 128203 w 3535671"/>
                <a:gd name="connsiteY0" fmla="*/ 0 h 8896913"/>
                <a:gd name="connsiteX1" fmla="*/ 0 w 3535671"/>
                <a:gd name="connsiteY1" fmla="*/ 53276 h 8896913"/>
                <a:gd name="connsiteX2" fmla="*/ 2229236 w 3535671"/>
                <a:gd name="connsiteY2" fmla="*/ 8896913 h 8896913"/>
                <a:gd name="connsiteX3" fmla="*/ 3535671 w 3535671"/>
                <a:gd name="connsiteY3" fmla="*/ 8507821 h 8896913"/>
                <a:gd name="connsiteX4" fmla="*/ 2629859 w 3535671"/>
                <a:gd name="connsiteY4" fmla="*/ 3827397 h 8896913"/>
                <a:gd name="connsiteX5" fmla="*/ 128203 w 3535671"/>
                <a:gd name="connsiteY5" fmla="*/ 0 h 8896913"/>
                <a:gd name="connsiteX0" fmla="*/ 164332 w 3571800"/>
                <a:gd name="connsiteY0" fmla="*/ 0 h 8896913"/>
                <a:gd name="connsiteX1" fmla="*/ 0 w 3571800"/>
                <a:gd name="connsiteY1" fmla="*/ 31271 h 8896913"/>
                <a:gd name="connsiteX2" fmla="*/ 2265365 w 3571800"/>
                <a:gd name="connsiteY2" fmla="*/ 8896913 h 8896913"/>
                <a:gd name="connsiteX3" fmla="*/ 3571800 w 3571800"/>
                <a:gd name="connsiteY3" fmla="*/ 8507821 h 8896913"/>
                <a:gd name="connsiteX4" fmla="*/ 2665988 w 3571800"/>
                <a:gd name="connsiteY4" fmla="*/ 3827397 h 8896913"/>
                <a:gd name="connsiteX5" fmla="*/ 164332 w 3571800"/>
                <a:gd name="connsiteY5" fmla="*/ 0 h 889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571800" h="8896913">
                  <a:moveTo>
                    <a:pt x="164332" y="0"/>
                  </a:moveTo>
                  <a:lnTo>
                    <a:pt x="0" y="31271"/>
                  </a:lnTo>
                  <a:cubicBezTo>
                    <a:pt x="350172" y="1514090"/>
                    <a:pt x="1676087" y="7487822"/>
                    <a:pt x="2265365" y="8896913"/>
                  </a:cubicBezTo>
                  <a:lnTo>
                    <a:pt x="3571800" y="8507821"/>
                  </a:lnTo>
                  <a:cubicBezTo>
                    <a:pt x="3036553" y="6682818"/>
                    <a:pt x="4168320" y="6104029"/>
                    <a:pt x="2665988" y="3827397"/>
                  </a:cubicBezTo>
                  <a:cubicBezTo>
                    <a:pt x="1652017" y="2416566"/>
                    <a:pt x="447622" y="1672663"/>
                    <a:pt x="164332" y="0"/>
                  </a:cubicBez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>
              <a:noFill/>
            </a:ln>
            <a:effectLst/>
            <a:scene3d>
              <a:camera prst="orthographicFront"/>
              <a:lightRig rig="threePt" dir="t">
                <a:rot lat="0" lon="0" rev="3600000"/>
              </a:lightRig>
            </a:scene3d>
            <a:sp3d prstMaterial="metal">
              <a:bevelT w="23495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8" name="Группа 7"/>
            <p:cNvGrpSpPr/>
            <p:nvPr/>
          </p:nvGrpSpPr>
          <p:grpSpPr>
            <a:xfrm>
              <a:off x="6394068" y="481180"/>
              <a:ext cx="2749932" cy="3166048"/>
              <a:chOff x="6394068" y="481180"/>
              <a:chExt cx="2749932" cy="3166048"/>
            </a:xfrm>
            <a:effectLst>
              <a:outerShdw blurRad="139700" dist="1143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20" name="Полилиния 19"/>
              <p:cNvSpPr/>
              <p:nvPr/>
            </p:nvSpPr>
            <p:spPr>
              <a:xfrm>
                <a:off x="6394068" y="481180"/>
                <a:ext cx="2749932" cy="3166048"/>
              </a:xfrm>
              <a:custGeom>
                <a:avLst/>
                <a:gdLst>
                  <a:gd name="connsiteX0" fmla="*/ 2914650 w 2952750"/>
                  <a:gd name="connsiteY0" fmla="*/ 38100 h 3086100"/>
                  <a:gd name="connsiteX1" fmla="*/ 0 w 2952750"/>
                  <a:gd name="connsiteY1" fmla="*/ 2952750 h 3086100"/>
                  <a:gd name="connsiteX2" fmla="*/ 2171700 w 2952750"/>
                  <a:gd name="connsiteY2" fmla="*/ 3086100 h 3086100"/>
                  <a:gd name="connsiteX3" fmla="*/ 2952750 w 2952750"/>
                  <a:gd name="connsiteY3" fmla="*/ 0 h 3086100"/>
                  <a:gd name="connsiteX4" fmla="*/ 2914650 w 2952750"/>
                  <a:gd name="connsiteY4" fmla="*/ 38100 h 3086100"/>
                  <a:gd name="connsiteX0" fmla="*/ 3886200 w 3924300"/>
                  <a:gd name="connsiteY0" fmla="*/ 38100 h 3086100"/>
                  <a:gd name="connsiteX1" fmla="*/ 0 w 3924300"/>
                  <a:gd name="connsiteY1" fmla="*/ 2838450 h 3086100"/>
                  <a:gd name="connsiteX2" fmla="*/ 3143250 w 3924300"/>
                  <a:gd name="connsiteY2" fmla="*/ 3086100 h 3086100"/>
                  <a:gd name="connsiteX3" fmla="*/ 3924300 w 3924300"/>
                  <a:gd name="connsiteY3" fmla="*/ 0 h 3086100"/>
                  <a:gd name="connsiteX4" fmla="*/ 3886200 w 3924300"/>
                  <a:gd name="connsiteY4" fmla="*/ 38100 h 3086100"/>
                  <a:gd name="connsiteX0" fmla="*/ 3886200 w 3924300"/>
                  <a:gd name="connsiteY0" fmla="*/ 38100 h 3086100"/>
                  <a:gd name="connsiteX1" fmla="*/ 0 w 3924300"/>
                  <a:gd name="connsiteY1" fmla="*/ 2838450 h 3086100"/>
                  <a:gd name="connsiteX2" fmla="*/ 3143250 w 3924300"/>
                  <a:gd name="connsiteY2" fmla="*/ 3086100 h 3086100"/>
                  <a:gd name="connsiteX3" fmla="*/ 3924300 w 3924300"/>
                  <a:gd name="connsiteY3" fmla="*/ 0 h 3086100"/>
                  <a:gd name="connsiteX4" fmla="*/ 3886200 w 3924300"/>
                  <a:gd name="connsiteY4" fmla="*/ 38100 h 3086100"/>
                  <a:gd name="connsiteX0" fmla="*/ 3886200 w 3924300"/>
                  <a:gd name="connsiteY0" fmla="*/ 38100 h 3086100"/>
                  <a:gd name="connsiteX1" fmla="*/ 0 w 3924300"/>
                  <a:gd name="connsiteY1" fmla="*/ 2838450 h 3086100"/>
                  <a:gd name="connsiteX2" fmla="*/ 3886200 w 3924300"/>
                  <a:gd name="connsiteY2" fmla="*/ 190500 h 3086100"/>
                  <a:gd name="connsiteX3" fmla="*/ 3143250 w 3924300"/>
                  <a:gd name="connsiteY3" fmla="*/ 3086100 h 3086100"/>
                  <a:gd name="connsiteX4" fmla="*/ 3924300 w 3924300"/>
                  <a:gd name="connsiteY4" fmla="*/ 0 h 3086100"/>
                  <a:gd name="connsiteX5" fmla="*/ 3886200 w 3924300"/>
                  <a:gd name="connsiteY5" fmla="*/ 38100 h 3086100"/>
                  <a:gd name="connsiteX0" fmla="*/ 3886200 w 3924300"/>
                  <a:gd name="connsiteY0" fmla="*/ 38100 h 3086100"/>
                  <a:gd name="connsiteX1" fmla="*/ 0 w 3924300"/>
                  <a:gd name="connsiteY1" fmla="*/ 2838450 h 3086100"/>
                  <a:gd name="connsiteX2" fmla="*/ 3886200 w 3924300"/>
                  <a:gd name="connsiteY2" fmla="*/ 190500 h 3086100"/>
                  <a:gd name="connsiteX3" fmla="*/ 3143250 w 3924300"/>
                  <a:gd name="connsiteY3" fmla="*/ 3086100 h 3086100"/>
                  <a:gd name="connsiteX4" fmla="*/ 3924300 w 3924300"/>
                  <a:gd name="connsiteY4" fmla="*/ 0 h 3086100"/>
                  <a:gd name="connsiteX5" fmla="*/ 3886200 w 3924300"/>
                  <a:gd name="connsiteY5" fmla="*/ 38100 h 3086100"/>
                  <a:gd name="connsiteX0" fmla="*/ 4424835 w 4462935"/>
                  <a:gd name="connsiteY0" fmla="*/ 38100 h 3086100"/>
                  <a:gd name="connsiteX1" fmla="*/ 538635 w 4462935"/>
                  <a:gd name="connsiteY1" fmla="*/ 2838450 h 3086100"/>
                  <a:gd name="connsiteX2" fmla="*/ 4424835 w 4462935"/>
                  <a:gd name="connsiteY2" fmla="*/ 190500 h 3086100"/>
                  <a:gd name="connsiteX3" fmla="*/ 3681885 w 4462935"/>
                  <a:gd name="connsiteY3" fmla="*/ 3086100 h 3086100"/>
                  <a:gd name="connsiteX4" fmla="*/ 4462935 w 4462935"/>
                  <a:gd name="connsiteY4" fmla="*/ 0 h 3086100"/>
                  <a:gd name="connsiteX5" fmla="*/ 4424835 w 4462935"/>
                  <a:gd name="connsiteY5" fmla="*/ 38100 h 3086100"/>
                  <a:gd name="connsiteX0" fmla="*/ 4563456 w 4601556"/>
                  <a:gd name="connsiteY0" fmla="*/ 38100 h 3086100"/>
                  <a:gd name="connsiteX1" fmla="*/ 677256 w 4601556"/>
                  <a:gd name="connsiteY1" fmla="*/ 2838450 h 3086100"/>
                  <a:gd name="connsiteX2" fmla="*/ 4563456 w 4601556"/>
                  <a:gd name="connsiteY2" fmla="*/ 190500 h 3086100"/>
                  <a:gd name="connsiteX3" fmla="*/ 3820506 w 4601556"/>
                  <a:gd name="connsiteY3" fmla="*/ 3086100 h 3086100"/>
                  <a:gd name="connsiteX4" fmla="*/ 4601556 w 4601556"/>
                  <a:gd name="connsiteY4" fmla="*/ 0 h 3086100"/>
                  <a:gd name="connsiteX5" fmla="*/ 4563456 w 4601556"/>
                  <a:gd name="connsiteY5" fmla="*/ 38100 h 3086100"/>
                  <a:gd name="connsiteX0" fmla="*/ 3550191 w 3588291"/>
                  <a:gd name="connsiteY0" fmla="*/ 38100 h 3714750"/>
                  <a:gd name="connsiteX1" fmla="*/ 787941 w 3588291"/>
                  <a:gd name="connsiteY1" fmla="*/ 3714750 h 3714750"/>
                  <a:gd name="connsiteX2" fmla="*/ 3550191 w 3588291"/>
                  <a:gd name="connsiteY2" fmla="*/ 190500 h 3714750"/>
                  <a:gd name="connsiteX3" fmla="*/ 2807241 w 3588291"/>
                  <a:gd name="connsiteY3" fmla="*/ 3086100 h 3714750"/>
                  <a:gd name="connsiteX4" fmla="*/ 3588291 w 3588291"/>
                  <a:gd name="connsiteY4" fmla="*/ 0 h 3714750"/>
                  <a:gd name="connsiteX5" fmla="*/ 3550191 w 3588291"/>
                  <a:gd name="connsiteY5" fmla="*/ 38100 h 3714750"/>
                  <a:gd name="connsiteX0" fmla="*/ 3550191 w 3588291"/>
                  <a:gd name="connsiteY0" fmla="*/ 38100 h 3714750"/>
                  <a:gd name="connsiteX1" fmla="*/ 787941 w 3588291"/>
                  <a:gd name="connsiteY1" fmla="*/ 3714750 h 3714750"/>
                  <a:gd name="connsiteX2" fmla="*/ 3550191 w 3588291"/>
                  <a:gd name="connsiteY2" fmla="*/ 190500 h 3714750"/>
                  <a:gd name="connsiteX3" fmla="*/ 2807241 w 3588291"/>
                  <a:gd name="connsiteY3" fmla="*/ 3086100 h 3714750"/>
                  <a:gd name="connsiteX4" fmla="*/ 3588291 w 3588291"/>
                  <a:gd name="connsiteY4" fmla="*/ 0 h 3714750"/>
                  <a:gd name="connsiteX5" fmla="*/ 3550191 w 3588291"/>
                  <a:gd name="connsiteY5" fmla="*/ 38100 h 3714750"/>
                  <a:gd name="connsiteX0" fmla="*/ 3252162 w 3290262"/>
                  <a:gd name="connsiteY0" fmla="*/ 38100 h 3714750"/>
                  <a:gd name="connsiteX1" fmla="*/ 489912 w 3290262"/>
                  <a:gd name="connsiteY1" fmla="*/ 3714750 h 3714750"/>
                  <a:gd name="connsiteX2" fmla="*/ 3252162 w 3290262"/>
                  <a:gd name="connsiteY2" fmla="*/ 190500 h 3714750"/>
                  <a:gd name="connsiteX3" fmla="*/ 2509212 w 3290262"/>
                  <a:gd name="connsiteY3" fmla="*/ 3086100 h 3714750"/>
                  <a:gd name="connsiteX4" fmla="*/ 3290262 w 3290262"/>
                  <a:gd name="connsiteY4" fmla="*/ 0 h 3714750"/>
                  <a:gd name="connsiteX5" fmla="*/ 3252162 w 3290262"/>
                  <a:gd name="connsiteY5" fmla="*/ 38100 h 3714750"/>
                  <a:gd name="connsiteX0" fmla="*/ 3228144 w 3513894"/>
                  <a:gd name="connsiteY0" fmla="*/ 58070 h 3734720"/>
                  <a:gd name="connsiteX1" fmla="*/ 465894 w 3513894"/>
                  <a:gd name="connsiteY1" fmla="*/ 3734720 h 3734720"/>
                  <a:gd name="connsiteX2" fmla="*/ 3513894 w 3513894"/>
                  <a:gd name="connsiteY2" fmla="*/ 920 h 3734720"/>
                  <a:gd name="connsiteX3" fmla="*/ 2485194 w 3513894"/>
                  <a:gd name="connsiteY3" fmla="*/ 3106070 h 3734720"/>
                  <a:gd name="connsiteX4" fmla="*/ 3266244 w 3513894"/>
                  <a:gd name="connsiteY4" fmla="*/ 19970 h 3734720"/>
                  <a:gd name="connsiteX5" fmla="*/ 3228144 w 3513894"/>
                  <a:gd name="connsiteY5" fmla="*/ 58070 h 3734720"/>
                  <a:gd name="connsiteX0" fmla="*/ 3247194 w 3513894"/>
                  <a:gd name="connsiteY0" fmla="*/ 191420 h 3734720"/>
                  <a:gd name="connsiteX1" fmla="*/ 465894 w 3513894"/>
                  <a:gd name="connsiteY1" fmla="*/ 3734720 h 3734720"/>
                  <a:gd name="connsiteX2" fmla="*/ 3513894 w 3513894"/>
                  <a:gd name="connsiteY2" fmla="*/ 920 h 3734720"/>
                  <a:gd name="connsiteX3" fmla="*/ 2485194 w 3513894"/>
                  <a:gd name="connsiteY3" fmla="*/ 3106070 h 3734720"/>
                  <a:gd name="connsiteX4" fmla="*/ 3266244 w 3513894"/>
                  <a:gd name="connsiteY4" fmla="*/ 19970 h 3734720"/>
                  <a:gd name="connsiteX5" fmla="*/ 3247194 w 3513894"/>
                  <a:gd name="connsiteY5" fmla="*/ 191420 h 3734720"/>
                  <a:gd name="connsiteX0" fmla="*/ 3247194 w 3513894"/>
                  <a:gd name="connsiteY0" fmla="*/ 191420 h 3734720"/>
                  <a:gd name="connsiteX1" fmla="*/ 465894 w 3513894"/>
                  <a:gd name="connsiteY1" fmla="*/ 3734720 h 3734720"/>
                  <a:gd name="connsiteX2" fmla="*/ 3513894 w 3513894"/>
                  <a:gd name="connsiteY2" fmla="*/ 920 h 3734720"/>
                  <a:gd name="connsiteX3" fmla="*/ 2485194 w 3513894"/>
                  <a:gd name="connsiteY3" fmla="*/ 3106070 h 3734720"/>
                  <a:gd name="connsiteX4" fmla="*/ 3266244 w 3513894"/>
                  <a:gd name="connsiteY4" fmla="*/ 19970 h 3734720"/>
                  <a:gd name="connsiteX5" fmla="*/ 3247194 w 3513894"/>
                  <a:gd name="connsiteY5" fmla="*/ 191420 h 3734720"/>
                  <a:gd name="connsiteX0" fmla="*/ 2985462 w 3252162"/>
                  <a:gd name="connsiteY0" fmla="*/ 200397 h 3115047"/>
                  <a:gd name="connsiteX1" fmla="*/ 489912 w 3252162"/>
                  <a:gd name="connsiteY1" fmla="*/ 2543547 h 3115047"/>
                  <a:gd name="connsiteX2" fmla="*/ 3252162 w 3252162"/>
                  <a:gd name="connsiteY2" fmla="*/ 9897 h 3115047"/>
                  <a:gd name="connsiteX3" fmla="*/ 2223462 w 3252162"/>
                  <a:gd name="connsiteY3" fmla="*/ 3115047 h 3115047"/>
                  <a:gd name="connsiteX4" fmla="*/ 3004512 w 3252162"/>
                  <a:gd name="connsiteY4" fmla="*/ 28947 h 3115047"/>
                  <a:gd name="connsiteX5" fmla="*/ 2985462 w 3252162"/>
                  <a:gd name="connsiteY5" fmla="*/ 200397 h 3115047"/>
                  <a:gd name="connsiteX0" fmla="*/ 2985462 w 3252162"/>
                  <a:gd name="connsiteY0" fmla="*/ 200397 h 3115047"/>
                  <a:gd name="connsiteX1" fmla="*/ 489912 w 3252162"/>
                  <a:gd name="connsiteY1" fmla="*/ 2543547 h 3115047"/>
                  <a:gd name="connsiteX2" fmla="*/ 3252162 w 3252162"/>
                  <a:gd name="connsiteY2" fmla="*/ 9897 h 3115047"/>
                  <a:gd name="connsiteX3" fmla="*/ 2223462 w 3252162"/>
                  <a:gd name="connsiteY3" fmla="*/ 3115047 h 3115047"/>
                  <a:gd name="connsiteX4" fmla="*/ 3004512 w 3252162"/>
                  <a:gd name="connsiteY4" fmla="*/ 28947 h 3115047"/>
                  <a:gd name="connsiteX5" fmla="*/ 2985462 w 3252162"/>
                  <a:gd name="connsiteY5" fmla="*/ 200397 h 3115047"/>
                  <a:gd name="connsiteX0" fmla="*/ 2619284 w 2885984"/>
                  <a:gd name="connsiteY0" fmla="*/ 193733 h 3108383"/>
                  <a:gd name="connsiteX1" fmla="*/ 123734 w 2885984"/>
                  <a:gd name="connsiteY1" fmla="*/ 2536883 h 3108383"/>
                  <a:gd name="connsiteX2" fmla="*/ 2885984 w 2885984"/>
                  <a:gd name="connsiteY2" fmla="*/ 3233 h 3108383"/>
                  <a:gd name="connsiteX3" fmla="*/ 1857284 w 2885984"/>
                  <a:gd name="connsiteY3" fmla="*/ 3108383 h 3108383"/>
                  <a:gd name="connsiteX4" fmla="*/ 2638334 w 2885984"/>
                  <a:gd name="connsiteY4" fmla="*/ 22283 h 3108383"/>
                  <a:gd name="connsiteX5" fmla="*/ 2619284 w 2885984"/>
                  <a:gd name="connsiteY5" fmla="*/ 193733 h 3108383"/>
                  <a:gd name="connsiteX0" fmla="*/ 2638334 w 2885984"/>
                  <a:gd name="connsiteY0" fmla="*/ 22283 h 3108383"/>
                  <a:gd name="connsiteX1" fmla="*/ 123734 w 2885984"/>
                  <a:gd name="connsiteY1" fmla="*/ 2536883 h 3108383"/>
                  <a:gd name="connsiteX2" fmla="*/ 2885984 w 2885984"/>
                  <a:gd name="connsiteY2" fmla="*/ 3233 h 3108383"/>
                  <a:gd name="connsiteX3" fmla="*/ 1857284 w 2885984"/>
                  <a:gd name="connsiteY3" fmla="*/ 3108383 h 3108383"/>
                  <a:gd name="connsiteX4" fmla="*/ 2638334 w 2885984"/>
                  <a:gd name="connsiteY4" fmla="*/ 22283 h 3108383"/>
                  <a:gd name="connsiteX0" fmla="*/ 2638334 w 3113196"/>
                  <a:gd name="connsiteY0" fmla="*/ 325176 h 2839776"/>
                  <a:gd name="connsiteX1" fmla="*/ 123734 w 3113196"/>
                  <a:gd name="connsiteY1" fmla="*/ 2839776 h 2839776"/>
                  <a:gd name="connsiteX2" fmla="*/ 2885984 w 3113196"/>
                  <a:gd name="connsiteY2" fmla="*/ 306126 h 2839776"/>
                  <a:gd name="connsiteX3" fmla="*/ 2638334 w 3113196"/>
                  <a:gd name="connsiteY3" fmla="*/ 325176 h 2839776"/>
                  <a:gd name="connsiteX0" fmla="*/ 2638334 w 2885984"/>
                  <a:gd name="connsiteY0" fmla="*/ 62045 h 2576645"/>
                  <a:gd name="connsiteX1" fmla="*/ 123734 w 2885984"/>
                  <a:gd name="connsiteY1" fmla="*/ 2576645 h 2576645"/>
                  <a:gd name="connsiteX2" fmla="*/ 2885984 w 2885984"/>
                  <a:gd name="connsiteY2" fmla="*/ 42995 h 2576645"/>
                  <a:gd name="connsiteX3" fmla="*/ 2638334 w 2885984"/>
                  <a:gd name="connsiteY3" fmla="*/ 62045 h 2576645"/>
                  <a:gd name="connsiteX0" fmla="*/ 2514600 w 2514600"/>
                  <a:gd name="connsiteY0" fmla="*/ 0 h 2514600"/>
                  <a:gd name="connsiteX1" fmla="*/ 0 w 2514600"/>
                  <a:gd name="connsiteY1" fmla="*/ 2514600 h 2514600"/>
                  <a:gd name="connsiteX2" fmla="*/ 2514600 w 2514600"/>
                  <a:gd name="connsiteY2" fmla="*/ 0 h 2514600"/>
                  <a:gd name="connsiteX0" fmla="*/ 2569404 w 2569404"/>
                  <a:gd name="connsiteY0" fmla="*/ 0 h 2514600"/>
                  <a:gd name="connsiteX1" fmla="*/ 54804 w 2569404"/>
                  <a:gd name="connsiteY1" fmla="*/ 2514600 h 2514600"/>
                  <a:gd name="connsiteX2" fmla="*/ 2569404 w 2569404"/>
                  <a:gd name="connsiteY2" fmla="*/ 0 h 2514600"/>
                  <a:gd name="connsiteX0" fmla="*/ 2569404 w 2569404"/>
                  <a:gd name="connsiteY0" fmla="*/ 0 h 2514600"/>
                  <a:gd name="connsiteX1" fmla="*/ 54804 w 2569404"/>
                  <a:gd name="connsiteY1" fmla="*/ 2514600 h 2514600"/>
                  <a:gd name="connsiteX2" fmla="*/ 2569404 w 2569404"/>
                  <a:gd name="connsiteY2" fmla="*/ 0 h 2514600"/>
                  <a:gd name="connsiteX0" fmla="*/ 2569404 w 2569404"/>
                  <a:gd name="connsiteY0" fmla="*/ 0 h 2514600"/>
                  <a:gd name="connsiteX1" fmla="*/ 54804 w 2569404"/>
                  <a:gd name="connsiteY1" fmla="*/ 2514600 h 2514600"/>
                  <a:gd name="connsiteX2" fmla="*/ 2569404 w 2569404"/>
                  <a:gd name="connsiteY2" fmla="*/ 0 h 2514600"/>
                  <a:gd name="connsiteX0" fmla="*/ 2569404 w 2569404"/>
                  <a:gd name="connsiteY0" fmla="*/ 0 h 2514600"/>
                  <a:gd name="connsiteX1" fmla="*/ 54804 w 2569404"/>
                  <a:gd name="connsiteY1" fmla="*/ 2514600 h 2514600"/>
                  <a:gd name="connsiteX2" fmla="*/ 2569404 w 2569404"/>
                  <a:gd name="connsiteY2" fmla="*/ 0 h 2514600"/>
                  <a:gd name="connsiteX0" fmla="*/ 2569404 w 2569404"/>
                  <a:gd name="connsiteY0" fmla="*/ 0 h 2514600"/>
                  <a:gd name="connsiteX1" fmla="*/ 54804 w 2569404"/>
                  <a:gd name="connsiteY1" fmla="*/ 2514600 h 2514600"/>
                  <a:gd name="connsiteX2" fmla="*/ 2569404 w 2569404"/>
                  <a:gd name="connsiteY2" fmla="*/ 0 h 2514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569404" h="2514600">
                    <a:moveTo>
                      <a:pt x="2569404" y="0"/>
                    </a:moveTo>
                    <a:cubicBezTo>
                      <a:pt x="1731204" y="838200"/>
                      <a:pt x="-364296" y="800100"/>
                      <a:pt x="54804" y="2514600"/>
                    </a:cubicBezTo>
                    <a:cubicBezTo>
                      <a:pt x="-21396" y="990600"/>
                      <a:pt x="2219417" y="810673"/>
                      <a:pt x="2569404" y="0"/>
                    </a:cubicBezTo>
                    <a:close/>
                  </a:path>
                </a:pathLst>
              </a:custGeom>
              <a:solidFill>
                <a:schemeClr val="accent3">
                  <a:lumMod val="50000"/>
                </a:schemeClr>
              </a:solidFill>
              <a:ln>
                <a:noFill/>
              </a:ln>
              <a:effectLst/>
              <a:scene3d>
                <a:camera prst="orthographicFront"/>
                <a:lightRig rig="threePt" dir="t">
                  <a:rot lat="0" lon="0" rev="3600000"/>
                </a:lightRig>
              </a:scene3d>
              <a:sp3d prstMaterial="metal">
                <a:bevelT w="23495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1" name="Полилиния 20"/>
              <p:cNvSpPr/>
              <p:nvPr/>
            </p:nvSpPr>
            <p:spPr>
              <a:xfrm>
                <a:off x="7437360" y="2231840"/>
                <a:ext cx="1268489" cy="870320"/>
              </a:xfrm>
              <a:custGeom>
                <a:avLst/>
                <a:gdLst>
                  <a:gd name="connsiteX0" fmla="*/ 0 w 1009650"/>
                  <a:gd name="connsiteY0" fmla="*/ 857250 h 857250"/>
                  <a:gd name="connsiteX1" fmla="*/ 1009650 w 1009650"/>
                  <a:gd name="connsiteY1" fmla="*/ 285750 h 857250"/>
                  <a:gd name="connsiteX2" fmla="*/ 209550 w 1009650"/>
                  <a:gd name="connsiteY2" fmla="*/ 0 h 857250"/>
                  <a:gd name="connsiteX0" fmla="*/ 0 w 1009650"/>
                  <a:gd name="connsiteY0" fmla="*/ 857250 h 857250"/>
                  <a:gd name="connsiteX1" fmla="*/ 1009650 w 1009650"/>
                  <a:gd name="connsiteY1" fmla="*/ 285750 h 857250"/>
                  <a:gd name="connsiteX2" fmla="*/ 209550 w 1009650"/>
                  <a:gd name="connsiteY2" fmla="*/ 0 h 857250"/>
                  <a:gd name="connsiteX3" fmla="*/ 0 w 1009650"/>
                  <a:gd name="connsiteY3" fmla="*/ 857250 h 857250"/>
                  <a:gd name="connsiteX0" fmla="*/ 195726 w 1205376"/>
                  <a:gd name="connsiteY0" fmla="*/ 857250 h 857250"/>
                  <a:gd name="connsiteX1" fmla="*/ 1205376 w 1205376"/>
                  <a:gd name="connsiteY1" fmla="*/ 285750 h 857250"/>
                  <a:gd name="connsiteX2" fmla="*/ 405276 w 1205376"/>
                  <a:gd name="connsiteY2" fmla="*/ 0 h 857250"/>
                  <a:gd name="connsiteX3" fmla="*/ 195726 w 1205376"/>
                  <a:gd name="connsiteY3" fmla="*/ 857250 h 857250"/>
                  <a:gd name="connsiteX0" fmla="*/ 195726 w 1205376"/>
                  <a:gd name="connsiteY0" fmla="*/ 857250 h 857250"/>
                  <a:gd name="connsiteX1" fmla="*/ 1205376 w 1205376"/>
                  <a:gd name="connsiteY1" fmla="*/ 285750 h 857250"/>
                  <a:gd name="connsiteX2" fmla="*/ 405276 w 1205376"/>
                  <a:gd name="connsiteY2" fmla="*/ 0 h 857250"/>
                  <a:gd name="connsiteX3" fmla="*/ 195726 w 1205376"/>
                  <a:gd name="connsiteY3" fmla="*/ 857250 h 857250"/>
                  <a:gd name="connsiteX0" fmla="*/ 258839 w 1268489"/>
                  <a:gd name="connsiteY0" fmla="*/ 870320 h 870320"/>
                  <a:gd name="connsiteX1" fmla="*/ 1268489 w 1268489"/>
                  <a:gd name="connsiteY1" fmla="*/ 298820 h 870320"/>
                  <a:gd name="connsiteX2" fmla="*/ 468389 w 1268489"/>
                  <a:gd name="connsiteY2" fmla="*/ 13070 h 870320"/>
                  <a:gd name="connsiteX3" fmla="*/ 258839 w 1268489"/>
                  <a:gd name="connsiteY3" fmla="*/ 870320 h 8703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68489" h="870320">
                    <a:moveTo>
                      <a:pt x="258839" y="870320"/>
                    </a:moveTo>
                    <a:cubicBezTo>
                      <a:pt x="277889" y="362320"/>
                      <a:pt x="931939" y="489320"/>
                      <a:pt x="1268489" y="298820"/>
                    </a:cubicBezTo>
                    <a:lnTo>
                      <a:pt x="468389" y="13070"/>
                    </a:lnTo>
                    <a:cubicBezTo>
                      <a:pt x="93739" y="-69480"/>
                      <a:pt x="-255511" y="241670"/>
                      <a:pt x="258839" y="870320"/>
                    </a:cubicBezTo>
                    <a:close/>
                  </a:path>
                </a:pathLst>
              </a:custGeom>
              <a:solidFill>
                <a:schemeClr val="accent3">
                  <a:lumMod val="50000"/>
                </a:schemeClr>
              </a:solidFill>
              <a:ln>
                <a:noFill/>
              </a:ln>
              <a:effectLst/>
              <a:scene3d>
                <a:camera prst="orthographicFront"/>
                <a:lightRig rig="threePt" dir="t">
                  <a:rot lat="0" lon="0" rev="3600000"/>
                </a:lightRig>
              </a:scene3d>
              <a:sp3d prstMaterial="metal">
                <a:bevelT w="23495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schemeClr val="lt1"/>
                  </a:solidFill>
                </a:endParaRPr>
              </a:p>
            </p:txBody>
          </p:sp>
        </p:grpSp>
        <p:grpSp>
          <p:nvGrpSpPr>
            <p:cNvPr id="9" name="Группа 8"/>
            <p:cNvGrpSpPr/>
            <p:nvPr/>
          </p:nvGrpSpPr>
          <p:grpSpPr>
            <a:xfrm>
              <a:off x="6804247" y="2989943"/>
              <a:ext cx="1935357" cy="2630356"/>
              <a:chOff x="6804247" y="2989943"/>
              <a:chExt cx="1935357" cy="2630356"/>
            </a:xfrm>
            <a:effectLst>
              <a:outerShdw blurRad="152400" dist="889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18" name="Полилиния 17"/>
              <p:cNvSpPr/>
              <p:nvPr/>
            </p:nvSpPr>
            <p:spPr>
              <a:xfrm>
                <a:off x="6804247" y="2989943"/>
                <a:ext cx="1935357" cy="1519178"/>
              </a:xfrm>
              <a:custGeom>
                <a:avLst/>
                <a:gdLst>
                  <a:gd name="connsiteX0" fmla="*/ 0 w 1262743"/>
                  <a:gd name="connsiteY0" fmla="*/ 0 h 2162628"/>
                  <a:gd name="connsiteX1" fmla="*/ 1262743 w 1262743"/>
                  <a:gd name="connsiteY1" fmla="*/ 928914 h 2162628"/>
                  <a:gd name="connsiteX2" fmla="*/ 899886 w 1262743"/>
                  <a:gd name="connsiteY2" fmla="*/ 2162628 h 2162628"/>
                  <a:gd name="connsiteX3" fmla="*/ 0 w 1262743"/>
                  <a:gd name="connsiteY3" fmla="*/ 0 h 2162628"/>
                  <a:gd name="connsiteX0" fmla="*/ 0 w 1521910"/>
                  <a:gd name="connsiteY0" fmla="*/ 0 h 2162628"/>
                  <a:gd name="connsiteX1" fmla="*/ 1262743 w 1521910"/>
                  <a:gd name="connsiteY1" fmla="*/ 928914 h 2162628"/>
                  <a:gd name="connsiteX2" fmla="*/ 899886 w 1521910"/>
                  <a:gd name="connsiteY2" fmla="*/ 2162628 h 2162628"/>
                  <a:gd name="connsiteX3" fmla="*/ 0 w 1521910"/>
                  <a:gd name="connsiteY3" fmla="*/ 0 h 2162628"/>
                  <a:gd name="connsiteX0" fmla="*/ 0 w 2389003"/>
                  <a:gd name="connsiteY0" fmla="*/ 0 h 2162628"/>
                  <a:gd name="connsiteX1" fmla="*/ 1262743 w 2389003"/>
                  <a:gd name="connsiteY1" fmla="*/ 928914 h 2162628"/>
                  <a:gd name="connsiteX2" fmla="*/ 899886 w 2389003"/>
                  <a:gd name="connsiteY2" fmla="*/ 2162628 h 2162628"/>
                  <a:gd name="connsiteX3" fmla="*/ 0 w 2389003"/>
                  <a:gd name="connsiteY3" fmla="*/ 0 h 2162628"/>
                  <a:gd name="connsiteX0" fmla="*/ 0 w 2389003"/>
                  <a:gd name="connsiteY0" fmla="*/ 0 h 2162628"/>
                  <a:gd name="connsiteX1" fmla="*/ 1262743 w 2389003"/>
                  <a:gd name="connsiteY1" fmla="*/ 928914 h 2162628"/>
                  <a:gd name="connsiteX2" fmla="*/ 899886 w 2389003"/>
                  <a:gd name="connsiteY2" fmla="*/ 2162628 h 2162628"/>
                  <a:gd name="connsiteX3" fmla="*/ 0 w 2389003"/>
                  <a:gd name="connsiteY3" fmla="*/ 0 h 2162628"/>
                  <a:gd name="connsiteX0" fmla="*/ 85 w 2389088"/>
                  <a:gd name="connsiteY0" fmla="*/ 33885 h 2196513"/>
                  <a:gd name="connsiteX1" fmla="*/ 1016084 w 2389088"/>
                  <a:gd name="connsiteY1" fmla="*/ 1848171 h 2196513"/>
                  <a:gd name="connsiteX2" fmla="*/ 1262828 w 2389088"/>
                  <a:gd name="connsiteY2" fmla="*/ 962799 h 2196513"/>
                  <a:gd name="connsiteX3" fmla="*/ 899971 w 2389088"/>
                  <a:gd name="connsiteY3" fmla="*/ 2196513 h 2196513"/>
                  <a:gd name="connsiteX4" fmla="*/ 85 w 2389088"/>
                  <a:gd name="connsiteY4" fmla="*/ 33885 h 2196513"/>
                  <a:gd name="connsiteX0" fmla="*/ 85 w 2389088"/>
                  <a:gd name="connsiteY0" fmla="*/ 33885 h 2196513"/>
                  <a:gd name="connsiteX1" fmla="*/ 1016084 w 2389088"/>
                  <a:gd name="connsiteY1" fmla="*/ 1848171 h 2196513"/>
                  <a:gd name="connsiteX2" fmla="*/ 1262828 w 2389088"/>
                  <a:gd name="connsiteY2" fmla="*/ 962799 h 2196513"/>
                  <a:gd name="connsiteX3" fmla="*/ 899971 w 2389088"/>
                  <a:gd name="connsiteY3" fmla="*/ 2196513 h 2196513"/>
                  <a:gd name="connsiteX4" fmla="*/ 85 w 2389088"/>
                  <a:gd name="connsiteY4" fmla="*/ 33885 h 2196513"/>
                  <a:gd name="connsiteX0" fmla="*/ 85 w 2389088"/>
                  <a:gd name="connsiteY0" fmla="*/ 33885 h 2196513"/>
                  <a:gd name="connsiteX1" fmla="*/ 1016084 w 2389088"/>
                  <a:gd name="connsiteY1" fmla="*/ 1848171 h 2196513"/>
                  <a:gd name="connsiteX2" fmla="*/ 1262828 w 2389088"/>
                  <a:gd name="connsiteY2" fmla="*/ 962799 h 2196513"/>
                  <a:gd name="connsiteX3" fmla="*/ 899971 w 2389088"/>
                  <a:gd name="connsiteY3" fmla="*/ 2196513 h 2196513"/>
                  <a:gd name="connsiteX4" fmla="*/ 85 w 2389088"/>
                  <a:gd name="connsiteY4" fmla="*/ 33885 h 2196513"/>
                  <a:gd name="connsiteX0" fmla="*/ 13544 w 2402547"/>
                  <a:gd name="connsiteY0" fmla="*/ 33885 h 2196513"/>
                  <a:gd name="connsiteX1" fmla="*/ 1029543 w 2402547"/>
                  <a:gd name="connsiteY1" fmla="*/ 1848171 h 2196513"/>
                  <a:gd name="connsiteX2" fmla="*/ 1276287 w 2402547"/>
                  <a:gd name="connsiteY2" fmla="*/ 962799 h 2196513"/>
                  <a:gd name="connsiteX3" fmla="*/ 913430 w 2402547"/>
                  <a:gd name="connsiteY3" fmla="*/ 2196513 h 2196513"/>
                  <a:gd name="connsiteX4" fmla="*/ 13544 w 2402547"/>
                  <a:gd name="connsiteY4" fmla="*/ 33885 h 2196513"/>
                  <a:gd name="connsiteX0" fmla="*/ 13544 w 2402547"/>
                  <a:gd name="connsiteY0" fmla="*/ 0 h 2162628"/>
                  <a:gd name="connsiteX1" fmla="*/ 1029543 w 2402547"/>
                  <a:gd name="connsiteY1" fmla="*/ 1814286 h 2162628"/>
                  <a:gd name="connsiteX2" fmla="*/ 1276287 w 2402547"/>
                  <a:gd name="connsiteY2" fmla="*/ 928914 h 2162628"/>
                  <a:gd name="connsiteX3" fmla="*/ 913430 w 2402547"/>
                  <a:gd name="connsiteY3" fmla="*/ 2162628 h 2162628"/>
                  <a:gd name="connsiteX4" fmla="*/ 13544 w 2402547"/>
                  <a:gd name="connsiteY4" fmla="*/ 0 h 2162628"/>
                  <a:gd name="connsiteX0" fmla="*/ 23919 w 2412922"/>
                  <a:gd name="connsiteY0" fmla="*/ 0 h 2162628"/>
                  <a:gd name="connsiteX1" fmla="*/ 1039918 w 2412922"/>
                  <a:gd name="connsiteY1" fmla="*/ 1814286 h 2162628"/>
                  <a:gd name="connsiteX2" fmla="*/ 1286662 w 2412922"/>
                  <a:gd name="connsiteY2" fmla="*/ 928914 h 2162628"/>
                  <a:gd name="connsiteX3" fmla="*/ 923805 w 2412922"/>
                  <a:gd name="connsiteY3" fmla="*/ 2162628 h 2162628"/>
                  <a:gd name="connsiteX4" fmla="*/ 23919 w 2412922"/>
                  <a:gd name="connsiteY4" fmla="*/ 0 h 2162628"/>
                  <a:gd name="connsiteX0" fmla="*/ 23919 w 2412922"/>
                  <a:gd name="connsiteY0" fmla="*/ 0 h 2162628"/>
                  <a:gd name="connsiteX1" fmla="*/ 1039918 w 2412922"/>
                  <a:gd name="connsiteY1" fmla="*/ 1814286 h 2162628"/>
                  <a:gd name="connsiteX2" fmla="*/ 1286662 w 2412922"/>
                  <a:gd name="connsiteY2" fmla="*/ 928914 h 2162628"/>
                  <a:gd name="connsiteX3" fmla="*/ 923805 w 2412922"/>
                  <a:gd name="connsiteY3" fmla="*/ 2162628 h 2162628"/>
                  <a:gd name="connsiteX4" fmla="*/ 23919 w 2412922"/>
                  <a:gd name="connsiteY4" fmla="*/ 0 h 2162628"/>
                  <a:gd name="connsiteX0" fmla="*/ 23919 w 2412922"/>
                  <a:gd name="connsiteY0" fmla="*/ 0 h 2162628"/>
                  <a:gd name="connsiteX1" fmla="*/ 967346 w 2412922"/>
                  <a:gd name="connsiteY1" fmla="*/ 2002971 h 2162628"/>
                  <a:gd name="connsiteX2" fmla="*/ 1286662 w 2412922"/>
                  <a:gd name="connsiteY2" fmla="*/ 928914 h 2162628"/>
                  <a:gd name="connsiteX3" fmla="*/ 923805 w 2412922"/>
                  <a:gd name="connsiteY3" fmla="*/ 2162628 h 2162628"/>
                  <a:gd name="connsiteX4" fmla="*/ 23919 w 2412922"/>
                  <a:gd name="connsiteY4" fmla="*/ 0 h 2162628"/>
                  <a:gd name="connsiteX0" fmla="*/ 23919 w 2412922"/>
                  <a:gd name="connsiteY0" fmla="*/ 0 h 2162628"/>
                  <a:gd name="connsiteX1" fmla="*/ 967346 w 2412922"/>
                  <a:gd name="connsiteY1" fmla="*/ 2002971 h 2162628"/>
                  <a:gd name="connsiteX2" fmla="*/ 1286662 w 2412922"/>
                  <a:gd name="connsiteY2" fmla="*/ 928914 h 2162628"/>
                  <a:gd name="connsiteX3" fmla="*/ 923805 w 2412922"/>
                  <a:gd name="connsiteY3" fmla="*/ 2162628 h 2162628"/>
                  <a:gd name="connsiteX4" fmla="*/ 23919 w 2412922"/>
                  <a:gd name="connsiteY4" fmla="*/ 0 h 2162628"/>
                  <a:gd name="connsiteX0" fmla="*/ 23919 w 2412922"/>
                  <a:gd name="connsiteY0" fmla="*/ 0 h 2162628"/>
                  <a:gd name="connsiteX1" fmla="*/ 967346 w 2412922"/>
                  <a:gd name="connsiteY1" fmla="*/ 2002971 h 2162628"/>
                  <a:gd name="connsiteX2" fmla="*/ 1286662 w 2412922"/>
                  <a:gd name="connsiteY2" fmla="*/ 928914 h 2162628"/>
                  <a:gd name="connsiteX3" fmla="*/ 923805 w 2412922"/>
                  <a:gd name="connsiteY3" fmla="*/ 2162628 h 2162628"/>
                  <a:gd name="connsiteX4" fmla="*/ 23919 w 2412922"/>
                  <a:gd name="connsiteY4" fmla="*/ 0 h 2162628"/>
                  <a:gd name="connsiteX0" fmla="*/ 19479 w 2408482"/>
                  <a:gd name="connsiteY0" fmla="*/ 0 h 2162628"/>
                  <a:gd name="connsiteX1" fmla="*/ 962906 w 2408482"/>
                  <a:gd name="connsiteY1" fmla="*/ 2002971 h 2162628"/>
                  <a:gd name="connsiteX2" fmla="*/ 1282222 w 2408482"/>
                  <a:gd name="connsiteY2" fmla="*/ 928914 h 2162628"/>
                  <a:gd name="connsiteX3" fmla="*/ 919365 w 2408482"/>
                  <a:gd name="connsiteY3" fmla="*/ 2162628 h 2162628"/>
                  <a:gd name="connsiteX4" fmla="*/ 19479 w 2408482"/>
                  <a:gd name="connsiteY4" fmla="*/ 0 h 2162628"/>
                  <a:gd name="connsiteX0" fmla="*/ 51 w 2389054"/>
                  <a:gd name="connsiteY0" fmla="*/ 0 h 2162628"/>
                  <a:gd name="connsiteX1" fmla="*/ 943478 w 2389054"/>
                  <a:gd name="connsiteY1" fmla="*/ 2002971 h 2162628"/>
                  <a:gd name="connsiteX2" fmla="*/ 1262794 w 2389054"/>
                  <a:gd name="connsiteY2" fmla="*/ 928914 h 2162628"/>
                  <a:gd name="connsiteX3" fmla="*/ 899937 w 2389054"/>
                  <a:gd name="connsiteY3" fmla="*/ 2162628 h 2162628"/>
                  <a:gd name="connsiteX4" fmla="*/ 51 w 2389054"/>
                  <a:gd name="connsiteY4" fmla="*/ 0 h 2162628"/>
                  <a:gd name="connsiteX0" fmla="*/ 51 w 2389054"/>
                  <a:gd name="connsiteY0" fmla="*/ 0 h 2162628"/>
                  <a:gd name="connsiteX1" fmla="*/ 943478 w 2389054"/>
                  <a:gd name="connsiteY1" fmla="*/ 2002971 h 2162628"/>
                  <a:gd name="connsiteX2" fmla="*/ 1262794 w 2389054"/>
                  <a:gd name="connsiteY2" fmla="*/ 928914 h 2162628"/>
                  <a:gd name="connsiteX3" fmla="*/ 899937 w 2389054"/>
                  <a:gd name="connsiteY3" fmla="*/ 2162628 h 2162628"/>
                  <a:gd name="connsiteX4" fmla="*/ 51 w 2389054"/>
                  <a:gd name="connsiteY4" fmla="*/ 0 h 2162628"/>
                  <a:gd name="connsiteX0" fmla="*/ 51 w 2389054"/>
                  <a:gd name="connsiteY0" fmla="*/ 0 h 2162628"/>
                  <a:gd name="connsiteX1" fmla="*/ 943478 w 2389054"/>
                  <a:gd name="connsiteY1" fmla="*/ 2002971 h 2162628"/>
                  <a:gd name="connsiteX2" fmla="*/ 1262794 w 2389054"/>
                  <a:gd name="connsiteY2" fmla="*/ 928914 h 2162628"/>
                  <a:gd name="connsiteX3" fmla="*/ 899937 w 2389054"/>
                  <a:gd name="connsiteY3" fmla="*/ 2162628 h 2162628"/>
                  <a:gd name="connsiteX4" fmla="*/ 51 w 2389054"/>
                  <a:gd name="connsiteY4" fmla="*/ 0 h 2162628"/>
                  <a:gd name="connsiteX0" fmla="*/ 23350 w 2412353"/>
                  <a:gd name="connsiteY0" fmla="*/ 0 h 2162628"/>
                  <a:gd name="connsiteX1" fmla="*/ 966777 w 2412353"/>
                  <a:gd name="connsiteY1" fmla="*/ 2002971 h 2162628"/>
                  <a:gd name="connsiteX2" fmla="*/ 1286093 w 2412353"/>
                  <a:gd name="connsiteY2" fmla="*/ 928914 h 2162628"/>
                  <a:gd name="connsiteX3" fmla="*/ 923236 w 2412353"/>
                  <a:gd name="connsiteY3" fmla="*/ 2162628 h 2162628"/>
                  <a:gd name="connsiteX4" fmla="*/ 23350 w 2412353"/>
                  <a:gd name="connsiteY4" fmla="*/ 0 h 2162628"/>
                  <a:gd name="connsiteX0" fmla="*/ 23350 w 2412353"/>
                  <a:gd name="connsiteY0" fmla="*/ 0 h 2162628"/>
                  <a:gd name="connsiteX1" fmla="*/ 966777 w 2412353"/>
                  <a:gd name="connsiteY1" fmla="*/ 2002971 h 2162628"/>
                  <a:gd name="connsiteX2" fmla="*/ 1286093 w 2412353"/>
                  <a:gd name="connsiteY2" fmla="*/ 928914 h 2162628"/>
                  <a:gd name="connsiteX3" fmla="*/ 923236 w 2412353"/>
                  <a:gd name="connsiteY3" fmla="*/ 2162628 h 2162628"/>
                  <a:gd name="connsiteX4" fmla="*/ 23350 w 2412353"/>
                  <a:gd name="connsiteY4" fmla="*/ 0 h 2162628"/>
                  <a:gd name="connsiteX0" fmla="*/ 23350 w 2412353"/>
                  <a:gd name="connsiteY0" fmla="*/ 0 h 2162628"/>
                  <a:gd name="connsiteX1" fmla="*/ 966777 w 2412353"/>
                  <a:gd name="connsiteY1" fmla="*/ 2002971 h 2162628"/>
                  <a:gd name="connsiteX2" fmla="*/ 1286093 w 2412353"/>
                  <a:gd name="connsiteY2" fmla="*/ 928914 h 2162628"/>
                  <a:gd name="connsiteX3" fmla="*/ 923236 w 2412353"/>
                  <a:gd name="connsiteY3" fmla="*/ 2162628 h 2162628"/>
                  <a:gd name="connsiteX4" fmla="*/ 23350 w 2412353"/>
                  <a:gd name="connsiteY4" fmla="*/ 0 h 2162628"/>
                  <a:gd name="connsiteX0" fmla="*/ 23350 w 2486250"/>
                  <a:gd name="connsiteY0" fmla="*/ 0 h 2162628"/>
                  <a:gd name="connsiteX1" fmla="*/ 1300606 w 2486250"/>
                  <a:gd name="connsiteY1" fmla="*/ 1857828 h 2162628"/>
                  <a:gd name="connsiteX2" fmla="*/ 1286093 w 2486250"/>
                  <a:gd name="connsiteY2" fmla="*/ 928914 h 2162628"/>
                  <a:gd name="connsiteX3" fmla="*/ 923236 w 2486250"/>
                  <a:gd name="connsiteY3" fmla="*/ 2162628 h 2162628"/>
                  <a:gd name="connsiteX4" fmla="*/ 23350 w 2486250"/>
                  <a:gd name="connsiteY4" fmla="*/ 0 h 2162628"/>
                  <a:gd name="connsiteX0" fmla="*/ 14606 w 2639499"/>
                  <a:gd name="connsiteY0" fmla="*/ 0 h 2002971"/>
                  <a:gd name="connsiteX1" fmla="*/ 1291862 w 2639499"/>
                  <a:gd name="connsiteY1" fmla="*/ 1857828 h 2002971"/>
                  <a:gd name="connsiteX2" fmla="*/ 1277349 w 2639499"/>
                  <a:gd name="connsiteY2" fmla="*/ 928914 h 2002971"/>
                  <a:gd name="connsiteX3" fmla="*/ 1277349 w 2639499"/>
                  <a:gd name="connsiteY3" fmla="*/ 2002971 h 2002971"/>
                  <a:gd name="connsiteX4" fmla="*/ 14606 w 2639499"/>
                  <a:gd name="connsiteY4" fmla="*/ 0 h 2002971"/>
                  <a:gd name="connsiteX0" fmla="*/ 15519 w 2640412"/>
                  <a:gd name="connsiteY0" fmla="*/ 0 h 2002971"/>
                  <a:gd name="connsiteX1" fmla="*/ 1292775 w 2640412"/>
                  <a:gd name="connsiteY1" fmla="*/ 1857828 h 2002971"/>
                  <a:gd name="connsiteX2" fmla="*/ 1278262 w 2640412"/>
                  <a:gd name="connsiteY2" fmla="*/ 928914 h 2002971"/>
                  <a:gd name="connsiteX3" fmla="*/ 1278262 w 2640412"/>
                  <a:gd name="connsiteY3" fmla="*/ 2002971 h 2002971"/>
                  <a:gd name="connsiteX4" fmla="*/ 15519 w 2640412"/>
                  <a:gd name="connsiteY4" fmla="*/ 0 h 2002971"/>
                  <a:gd name="connsiteX0" fmla="*/ 1221 w 2626114"/>
                  <a:gd name="connsiteY0" fmla="*/ 0 h 2002971"/>
                  <a:gd name="connsiteX1" fmla="*/ 1278477 w 2626114"/>
                  <a:gd name="connsiteY1" fmla="*/ 1857828 h 2002971"/>
                  <a:gd name="connsiteX2" fmla="*/ 1263964 w 2626114"/>
                  <a:gd name="connsiteY2" fmla="*/ 928914 h 2002971"/>
                  <a:gd name="connsiteX3" fmla="*/ 1263964 w 2626114"/>
                  <a:gd name="connsiteY3" fmla="*/ 2002971 h 2002971"/>
                  <a:gd name="connsiteX4" fmla="*/ 1221 w 2626114"/>
                  <a:gd name="connsiteY4" fmla="*/ 0 h 2002971"/>
                  <a:gd name="connsiteX0" fmla="*/ 1221 w 2626114"/>
                  <a:gd name="connsiteY0" fmla="*/ 0 h 2002971"/>
                  <a:gd name="connsiteX1" fmla="*/ 1263963 w 2626114"/>
                  <a:gd name="connsiteY1" fmla="*/ 1915885 h 2002971"/>
                  <a:gd name="connsiteX2" fmla="*/ 1263964 w 2626114"/>
                  <a:gd name="connsiteY2" fmla="*/ 928914 h 2002971"/>
                  <a:gd name="connsiteX3" fmla="*/ 1263964 w 2626114"/>
                  <a:gd name="connsiteY3" fmla="*/ 2002971 h 2002971"/>
                  <a:gd name="connsiteX4" fmla="*/ 1221 w 2626114"/>
                  <a:gd name="connsiteY4" fmla="*/ 0 h 2002971"/>
                  <a:gd name="connsiteX0" fmla="*/ 1221 w 2626114"/>
                  <a:gd name="connsiteY0" fmla="*/ 0 h 2002971"/>
                  <a:gd name="connsiteX1" fmla="*/ 1263963 w 2626114"/>
                  <a:gd name="connsiteY1" fmla="*/ 1915885 h 2002971"/>
                  <a:gd name="connsiteX2" fmla="*/ 1263964 w 2626114"/>
                  <a:gd name="connsiteY2" fmla="*/ 928914 h 2002971"/>
                  <a:gd name="connsiteX3" fmla="*/ 1263964 w 2626114"/>
                  <a:gd name="connsiteY3" fmla="*/ 2002971 h 2002971"/>
                  <a:gd name="connsiteX4" fmla="*/ 1221 w 2626114"/>
                  <a:gd name="connsiteY4" fmla="*/ 0 h 2002971"/>
                  <a:gd name="connsiteX0" fmla="*/ 1221 w 2673855"/>
                  <a:gd name="connsiteY0" fmla="*/ 0 h 2002971"/>
                  <a:gd name="connsiteX1" fmla="*/ 1263963 w 2673855"/>
                  <a:gd name="connsiteY1" fmla="*/ 1915885 h 2002971"/>
                  <a:gd name="connsiteX2" fmla="*/ 1263964 w 2673855"/>
                  <a:gd name="connsiteY2" fmla="*/ 928914 h 2002971"/>
                  <a:gd name="connsiteX3" fmla="*/ 1263964 w 2673855"/>
                  <a:gd name="connsiteY3" fmla="*/ 2002971 h 2002971"/>
                  <a:gd name="connsiteX4" fmla="*/ 1221 w 2673855"/>
                  <a:gd name="connsiteY4" fmla="*/ 0 h 2002971"/>
                  <a:gd name="connsiteX0" fmla="*/ 1221 w 2673855"/>
                  <a:gd name="connsiteY0" fmla="*/ 0 h 2002971"/>
                  <a:gd name="connsiteX1" fmla="*/ 1263963 w 2673855"/>
                  <a:gd name="connsiteY1" fmla="*/ 1915885 h 2002971"/>
                  <a:gd name="connsiteX2" fmla="*/ 1263964 w 2673855"/>
                  <a:gd name="connsiteY2" fmla="*/ 928914 h 2002971"/>
                  <a:gd name="connsiteX3" fmla="*/ 1263964 w 2673855"/>
                  <a:gd name="connsiteY3" fmla="*/ 2002971 h 2002971"/>
                  <a:gd name="connsiteX4" fmla="*/ 1221 w 2673855"/>
                  <a:gd name="connsiteY4" fmla="*/ 0 h 2002971"/>
                  <a:gd name="connsiteX0" fmla="*/ 2037 w 2674671"/>
                  <a:gd name="connsiteY0" fmla="*/ 0 h 2002987"/>
                  <a:gd name="connsiteX1" fmla="*/ 1264779 w 2674671"/>
                  <a:gd name="connsiteY1" fmla="*/ 1915885 h 2002987"/>
                  <a:gd name="connsiteX2" fmla="*/ 1264780 w 2674671"/>
                  <a:gd name="connsiteY2" fmla="*/ 928914 h 2002987"/>
                  <a:gd name="connsiteX3" fmla="*/ 1264780 w 2674671"/>
                  <a:gd name="connsiteY3" fmla="*/ 2002971 h 2002987"/>
                  <a:gd name="connsiteX4" fmla="*/ 2037 w 2674671"/>
                  <a:gd name="connsiteY4" fmla="*/ 0 h 2002987"/>
                  <a:gd name="connsiteX0" fmla="*/ 2106 w 2674740"/>
                  <a:gd name="connsiteY0" fmla="*/ 0 h 2002971"/>
                  <a:gd name="connsiteX1" fmla="*/ 1264848 w 2674740"/>
                  <a:gd name="connsiteY1" fmla="*/ 1915885 h 2002971"/>
                  <a:gd name="connsiteX2" fmla="*/ 1264849 w 2674740"/>
                  <a:gd name="connsiteY2" fmla="*/ 928914 h 2002971"/>
                  <a:gd name="connsiteX3" fmla="*/ 1264849 w 2674740"/>
                  <a:gd name="connsiteY3" fmla="*/ 2002971 h 2002971"/>
                  <a:gd name="connsiteX4" fmla="*/ 2106 w 2674740"/>
                  <a:gd name="connsiteY4" fmla="*/ 0 h 20029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74740" h="2002971">
                    <a:moveTo>
                      <a:pt x="2106" y="0"/>
                    </a:moveTo>
                    <a:cubicBezTo>
                      <a:pt x="181116" y="599924"/>
                      <a:pt x="227077" y="1673980"/>
                      <a:pt x="1264848" y="1915885"/>
                    </a:cubicBezTo>
                    <a:cubicBezTo>
                      <a:pt x="3304104" y="1838477"/>
                      <a:pt x="2474373" y="-285448"/>
                      <a:pt x="1264849" y="928914"/>
                    </a:cubicBezTo>
                    <a:cubicBezTo>
                      <a:pt x="2145382" y="-503163"/>
                      <a:pt x="3940316" y="1722362"/>
                      <a:pt x="1264849" y="2002971"/>
                    </a:cubicBezTo>
                    <a:cubicBezTo>
                      <a:pt x="340774" y="1920725"/>
                      <a:pt x="-31760" y="967619"/>
                      <a:pt x="2106" y="0"/>
                    </a:cubicBezTo>
                    <a:close/>
                  </a:path>
                </a:pathLst>
              </a:custGeom>
              <a:solidFill>
                <a:schemeClr val="accent3">
                  <a:lumMod val="50000"/>
                </a:schemeClr>
              </a:solidFill>
              <a:ln>
                <a:noFill/>
              </a:ln>
              <a:effectLst/>
              <a:scene3d>
                <a:camera prst="orthographicFront"/>
                <a:lightRig rig="threePt" dir="t">
                  <a:rot lat="0" lon="0" rev="3600000"/>
                </a:lightRig>
              </a:scene3d>
              <a:sp3d prstMaterial="metal">
                <a:bevelT w="23495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9" name="Полилиния 18"/>
              <p:cNvSpPr/>
              <p:nvPr/>
            </p:nvSpPr>
            <p:spPr>
              <a:xfrm rot="16513135" flipH="1">
                <a:off x="7195453" y="4558086"/>
                <a:ext cx="1170704" cy="953721"/>
              </a:xfrm>
              <a:custGeom>
                <a:avLst/>
                <a:gdLst>
                  <a:gd name="connsiteX0" fmla="*/ 0 w 1262743"/>
                  <a:gd name="connsiteY0" fmla="*/ 0 h 2162628"/>
                  <a:gd name="connsiteX1" fmla="*/ 1262743 w 1262743"/>
                  <a:gd name="connsiteY1" fmla="*/ 928914 h 2162628"/>
                  <a:gd name="connsiteX2" fmla="*/ 899886 w 1262743"/>
                  <a:gd name="connsiteY2" fmla="*/ 2162628 h 2162628"/>
                  <a:gd name="connsiteX3" fmla="*/ 0 w 1262743"/>
                  <a:gd name="connsiteY3" fmla="*/ 0 h 2162628"/>
                  <a:gd name="connsiteX0" fmla="*/ 0 w 1521910"/>
                  <a:gd name="connsiteY0" fmla="*/ 0 h 2162628"/>
                  <a:gd name="connsiteX1" fmla="*/ 1262743 w 1521910"/>
                  <a:gd name="connsiteY1" fmla="*/ 928914 h 2162628"/>
                  <a:gd name="connsiteX2" fmla="*/ 899886 w 1521910"/>
                  <a:gd name="connsiteY2" fmla="*/ 2162628 h 2162628"/>
                  <a:gd name="connsiteX3" fmla="*/ 0 w 1521910"/>
                  <a:gd name="connsiteY3" fmla="*/ 0 h 2162628"/>
                  <a:gd name="connsiteX0" fmla="*/ 0 w 2389003"/>
                  <a:gd name="connsiteY0" fmla="*/ 0 h 2162628"/>
                  <a:gd name="connsiteX1" fmla="*/ 1262743 w 2389003"/>
                  <a:gd name="connsiteY1" fmla="*/ 928914 h 2162628"/>
                  <a:gd name="connsiteX2" fmla="*/ 899886 w 2389003"/>
                  <a:gd name="connsiteY2" fmla="*/ 2162628 h 2162628"/>
                  <a:gd name="connsiteX3" fmla="*/ 0 w 2389003"/>
                  <a:gd name="connsiteY3" fmla="*/ 0 h 2162628"/>
                  <a:gd name="connsiteX0" fmla="*/ 0 w 2389003"/>
                  <a:gd name="connsiteY0" fmla="*/ 0 h 2162628"/>
                  <a:gd name="connsiteX1" fmla="*/ 1262743 w 2389003"/>
                  <a:gd name="connsiteY1" fmla="*/ 928914 h 2162628"/>
                  <a:gd name="connsiteX2" fmla="*/ 899886 w 2389003"/>
                  <a:gd name="connsiteY2" fmla="*/ 2162628 h 2162628"/>
                  <a:gd name="connsiteX3" fmla="*/ 0 w 2389003"/>
                  <a:gd name="connsiteY3" fmla="*/ 0 h 2162628"/>
                  <a:gd name="connsiteX0" fmla="*/ 85 w 2389088"/>
                  <a:gd name="connsiteY0" fmla="*/ 33885 h 2196513"/>
                  <a:gd name="connsiteX1" fmla="*/ 1016084 w 2389088"/>
                  <a:gd name="connsiteY1" fmla="*/ 1848171 h 2196513"/>
                  <a:gd name="connsiteX2" fmla="*/ 1262828 w 2389088"/>
                  <a:gd name="connsiteY2" fmla="*/ 962799 h 2196513"/>
                  <a:gd name="connsiteX3" fmla="*/ 899971 w 2389088"/>
                  <a:gd name="connsiteY3" fmla="*/ 2196513 h 2196513"/>
                  <a:gd name="connsiteX4" fmla="*/ 85 w 2389088"/>
                  <a:gd name="connsiteY4" fmla="*/ 33885 h 2196513"/>
                  <a:gd name="connsiteX0" fmla="*/ 85 w 2389088"/>
                  <a:gd name="connsiteY0" fmla="*/ 33885 h 2196513"/>
                  <a:gd name="connsiteX1" fmla="*/ 1016084 w 2389088"/>
                  <a:gd name="connsiteY1" fmla="*/ 1848171 h 2196513"/>
                  <a:gd name="connsiteX2" fmla="*/ 1262828 w 2389088"/>
                  <a:gd name="connsiteY2" fmla="*/ 962799 h 2196513"/>
                  <a:gd name="connsiteX3" fmla="*/ 899971 w 2389088"/>
                  <a:gd name="connsiteY3" fmla="*/ 2196513 h 2196513"/>
                  <a:gd name="connsiteX4" fmla="*/ 85 w 2389088"/>
                  <a:gd name="connsiteY4" fmla="*/ 33885 h 2196513"/>
                  <a:gd name="connsiteX0" fmla="*/ 85 w 2389088"/>
                  <a:gd name="connsiteY0" fmla="*/ 33885 h 2196513"/>
                  <a:gd name="connsiteX1" fmla="*/ 1016084 w 2389088"/>
                  <a:gd name="connsiteY1" fmla="*/ 1848171 h 2196513"/>
                  <a:gd name="connsiteX2" fmla="*/ 1262828 w 2389088"/>
                  <a:gd name="connsiteY2" fmla="*/ 962799 h 2196513"/>
                  <a:gd name="connsiteX3" fmla="*/ 899971 w 2389088"/>
                  <a:gd name="connsiteY3" fmla="*/ 2196513 h 2196513"/>
                  <a:gd name="connsiteX4" fmla="*/ 85 w 2389088"/>
                  <a:gd name="connsiteY4" fmla="*/ 33885 h 2196513"/>
                  <a:gd name="connsiteX0" fmla="*/ 13544 w 2402547"/>
                  <a:gd name="connsiteY0" fmla="*/ 33885 h 2196513"/>
                  <a:gd name="connsiteX1" fmla="*/ 1029543 w 2402547"/>
                  <a:gd name="connsiteY1" fmla="*/ 1848171 h 2196513"/>
                  <a:gd name="connsiteX2" fmla="*/ 1276287 w 2402547"/>
                  <a:gd name="connsiteY2" fmla="*/ 962799 h 2196513"/>
                  <a:gd name="connsiteX3" fmla="*/ 913430 w 2402547"/>
                  <a:gd name="connsiteY3" fmla="*/ 2196513 h 2196513"/>
                  <a:gd name="connsiteX4" fmla="*/ 13544 w 2402547"/>
                  <a:gd name="connsiteY4" fmla="*/ 33885 h 2196513"/>
                  <a:gd name="connsiteX0" fmla="*/ 13544 w 2402547"/>
                  <a:gd name="connsiteY0" fmla="*/ 0 h 2162628"/>
                  <a:gd name="connsiteX1" fmla="*/ 1029543 w 2402547"/>
                  <a:gd name="connsiteY1" fmla="*/ 1814286 h 2162628"/>
                  <a:gd name="connsiteX2" fmla="*/ 1276287 w 2402547"/>
                  <a:gd name="connsiteY2" fmla="*/ 928914 h 2162628"/>
                  <a:gd name="connsiteX3" fmla="*/ 913430 w 2402547"/>
                  <a:gd name="connsiteY3" fmla="*/ 2162628 h 2162628"/>
                  <a:gd name="connsiteX4" fmla="*/ 13544 w 2402547"/>
                  <a:gd name="connsiteY4" fmla="*/ 0 h 2162628"/>
                  <a:gd name="connsiteX0" fmla="*/ 23919 w 2412922"/>
                  <a:gd name="connsiteY0" fmla="*/ 0 h 2162628"/>
                  <a:gd name="connsiteX1" fmla="*/ 1039918 w 2412922"/>
                  <a:gd name="connsiteY1" fmla="*/ 1814286 h 2162628"/>
                  <a:gd name="connsiteX2" fmla="*/ 1286662 w 2412922"/>
                  <a:gd name="connsiteY2" fmla="*/ 928914 h 2162628"/>
                  <a:gd name="connsiteX3" fmla="*/ 923805 w 2412922"/>
                  <a:gd name="connsiteY3" fmla="*/ 2162628 h 2162628"/>
                  <a:gd name="connsiteX4" fmla="*/ 23919 w 2412922"/>
                  <a:gd name="connsiteY4" fmla="*/ 0 h 2162628"/>
                  <a:gd name="connsiteX0" fmla="*/ 23919 w 2412922"/>
                  <a:gd name="connsiteY0" fmla="*/ 0 h 2162628"/>
                  <a:gd name="connsiteX1" fmla="*/ 1039918 w 2412922"/>
                  <a:gd name="connsiteY1" fmla="*/ 1814286 h 2162628"/>
                  <a:gd name="connsiteX2" fmla="*/ 1286662 w 2412922"/>
                  <a:gd name="connsiteY2" fmla="*/ 928914 h 2162628"/>
                  <a:gd name="connsiteX3" fmla="*/ 923805 w 2412922"/>
                  <a:gd name="connsiteY3" fmla="*/ 2162628 h 2162628"/>
                  <a:gd name="connsiteX4" fmla="*/ 23919 w 2412922"/>
                  <a:gd name="connsiteY4" fmla="*/ 0 h 2162628"/>
                  <a:gd name="connsiteX0" fmla="*/ 23919 w 2412922"/>
                  <a:gd name="connsiteY0" fmla="*/ 0 h 2162628"/>
                  <a:gd name="connsiteX1" fmla="*/ 967346 w 2412922"/>
                  <a:gd name="connsiteY1" fmla="*/ 2002971 h 2162628"/>
                  <a:gd name="connsiteX2" fmla="*/ 1286662 w 2412922"/>
                  <a:gd name="connsiteY2" fmla="*/ 928914 h 2162628"/>
                  <a:gd name="connsiteX3" fmla="*/ 923805 w 2412922"/>
                  <a:gd name="connsiteY3" fmla="*/ 2162628 h 2162628"/>
                  <a:gd name="connsiteX4" fmla="*/ 23919 w 2412922"/>
                  <a:gd name="connsiteY4" fmla="*/ 0 h 2162628"/>
                  <a:gd name="connsiteX0" fmla="*/ 23919 w 2412922"/>
                  <a:gd name="connsiteY0" fmla="*/ 0 h 2162628"/>
                  <a:gd name="connsiteX1" fmla="*/ 967346 w 2412922"/>
                  <a:gd name="connsiteY1" fmla="*/ 2002971 h 2162628"/>
                  <a:gd name="connsiteX2" fmla="*/ 1286662 w 2412922"/>
                  <a:gd name="connsiteY2" fmla="*/ 928914 h 2162628"/>
                  <a:gd name="connsiteX3" fmla="*/ 923805 w 2412922"/>
                  <a:gd name="connsiteY3" fmla="*/ 2162628 h 2162628"/>
                  <a:gd name="connsiteX4" fmla="*/ 23919 w 2412922"/>
                  <a:gd name="connsiteY4" fmla="*/ 0 h 2162628"/>
                  <a:gd name="connsiteX0" fmla="*/ 23919 w 2412922"/>
                  <a:gd name="connsiteY0" fmla="*/ 0 h 2162628"/>
                  <a:gd name="connsiteX1" fmla="*/ 967346 w 2412922"/>
                  <a:gd name="connsiteY1" fmla="*/ 2002971 h 2162628"/>
                  <a:gd name="connsiteX2" fmla="*/ 1286662 w 2412922"/>
                  <a:gd name="connsiteY2" fmla="*/ 928914 h 2162628"/>
                  <a:gd name="connsiteX3" fmla="*/ 923805 w 2412922"/>
                  <a:gd name="connsiteY3" fmla="*/ 2162628 h 2162628"/>
                  <a:gd name="connsiteX4" fmla="*/ 23919 w 2412922"/>
                  <a:gd name="connsiteY4" fmla="*/ 0 h 2162628"/>
                  <a:gd name="connsiteX0" fmla="*/ 19479 w 2408482"/>
                  <a:gd name="connsiteY0" fmla="*/ 0 h 2162628"/>
                  <a:gd name="connsiteX1" fmla="*/ 962906 w 2408482"/>
                  <a:gd name="connsiteY1" fmla="*/ 2002971 h 2162628"/>
                  <a:gd name="connsiteX2" fmla="*/ 1282222 w 2408482"/>
                  <a:gd name="connsiteY2" fmla="*/ 928914 h 2162628"/>
                  <a:gd name="connsiteX3" fmla="*/ 919365 w 2408482"/>
                  <a:gd name="connsiteY3" fmla="*/ 2162628 h 2162628"/>
                  <a:gd name="connsiteX4" fmla="*/ 19479 w 2408482"/>
                  <a:gd name="connsiteY4" fmla="*/ 0 h 2162628"/>
                  <a:gd name="connsiteX0" fmla="*/ 51 w 2389054"/>
                  <a:gd name="connsiteY0" fmla="*/ 0 h 2162628"/>
                  <a:gd name="connsiteX1" fmla="*/ 943478 w 2389054"/>
                  <a:gd name="connsiteY1" fmla="*/ 2002971 h 2162628"/>
                  <a:gd name="connsiteX2" fmla="*/ 1262794 w 2389054"/>
                  <a:gd name="connsiteY2" fmla="*/ 928914 h 2162628"/>
                  <a:gd name="connsiteX3" fmla="*/ 899937 w 2389054"/>
                  <a:gd name="connsiteY3" fmla="*/ 2162628 h 2162628"/>
                  <a:gd name="connsiteX4" fmla="*/ 51 w 2389054"/>
                  <a:gd name="connsiteY4" fmla="*/ 0 h 2162628"/>
                  <a:gd name="connsiteX0" fmla="*/ 51 w 2389054"/>
                  <a:gd name="connsiteY0" fmla="*/ 0 h 2162628"/>
                  <a:gd name="connsiteX1" fmla="*/ 943478 w 2389054"/>
                  <a:gd name="connsiteY1" fmla="*/ 2002971 h 2162628"/>
                  <a:gd name="connsiteX2" fmla="*/ 1262794 w 2389054"/>
                  <a:gd name="connsiteY2" fmla="*/ 928914 h 2162628"/>
                  <a:gd name="connsiteX3" fmla="*/ 899937 w 2389054"/>
                  <a:gd name="connsiteY3" fmla="*/ 2162628 h 2162628"/>
                  <a:gd name="connsiteX4" fmla="*/ 51 w 2389054"/>
                  <a:gd name="connsiteY4" fmla="*/ 0 h 2162628"/>
                  <a:gd name="connsiteX0" fmla="*/ 51 w 2389054"/>
                  <a:gd name="connsiteY0" fmla="*/ 0 h 2162628"/>
                  <a:gd name="connsiteX1" fmla="*/ 943478 w 2389054"/>
                  <a:gd name="connsiteY1" fmla="*/ 2002971 h 2162628"/>
                  <a:gd name="connsiteX2" fmla="*/ 1262794 w 2389054"/>
                  <a:gd name="connsiteY2" fmla="*/ 928914 h 2162628"/>
                  <a:gd name="connsiteX3" fmla="*/ 899937 w 2389054"/>
                  <a:gd name="connsiteY3" fmla="*/ 2162628 h 2162628"/>
                  <a:gd name="connsiteX4" fmla="*/ 51 w 2389054"/>
                  <a:gd name="connsiteY4" fmla="*/ 0 h 2162628"/>
                  <a:gd name="connsiteX0" fmla="*/ 23350 w 2412353"/>
                  <a:gd name="connsiteY0" fmla="*/ 0 h 2162628"/>
                  <a:gd name="connsiteX1" fmla="*/ 966777 w 2412353"/>
                  <a:gd name="connsiteY1" fmla="*/ 2002971 h 2162628"/>
                  <a:gd name="connsiteX2" fmla="*/ 1286093 w 2412353"/>
                  <a:gd name="connsiteY2" fmla="*/ 928914 h 2162628"/>
                  <a:gd name="connsiteX3" fmla="*/ 923236 w 2412353"/>
                  <a:gd name="connsiteY3" fmla="*/ 2162628 h 2162628"/>
                  <a:gd name="connsiteX4" fmla="*/ 23350 w 2412353"/>
                  <a:gd name="connsiteY4" fmla="*/ 0 h 2162628"/>
                  <a:gd name="connsiteX0" fmla="*/ 23350 w 2412353"/>
                  <a:gd name="connsiteY0" fmla="*/ 0 h 2162628"/>
                  <a:gd name="connsiteX1" fmla="*/ 966777 w 2412353"/>
                  <a:gd name="connsiteY1" fmla="*/ 2002971 h 2162628"/>
                  <a:gd name="connsiteX2" fmla="*/ 1286093 w 2412353"/>
                  <a:gd name="connsiteY2" fmla="*/ 928914 h 2162628"/>
                  <a:gd name="connsiteX3" fmla="*/ 923236 w 2412353"/>
                  <a:gd name="connsiteY3" fmla="*/ 2162628 h 2162628"/>
                  <a:gd name="connsiteX4" fmla="*/ 23350 w 2412353"/>
                  <a:gd name="connsiteY4" fmla="*/ 0 h 2162628"/>
                  <a:gd name="connsiteX0" fmla="*/ 23350 w 2412353"/>
                  <a:gd name="connsiteY0" fmla="*/ 0 h 2162628"/>
                  <a:gd name="connsiteX1" fmla="*/ 966777 w 2412353"/>
                  <a:gd name="connsiteY1" fmla="*/ 2002971 h 2162628"/>
                  <a:gd name="connsiteX2" fmla="*/ 1286093 w 2412353"/>
                  <a:gd name="connsiteY2" fmla="*/ 928914 h 2162628"/>
                  <a:gd name="connsiteX3" fmla="*/ 923236 w 2412353"/>
                  <a:gd name="connsiteY3" fmla="*/ 2162628 h 2162628"/>
                  <a:gd name="connsiteX4" fmla="*/ 23350 w 2412353"/>
                  <a:gd name="connsiteY4" fmla="*/ 0 h 2162628"/>
                  <a:gd name="connsiteX0" fmla="*/ 23350 w 2486250"/>
                  <a:gd name="connsiteY0" fmla="*/ 0 h 2162628"/>
                  <a:gd name="connsiteX1" fmla="*/ 1300606 w 2486250"/>
                  <a:gd name="connsiteY1" fmla="*/ 1857828 h 2162628"/>
                  <a:gd name="connsiteX2" fmla="*/ 1286093 w 2486250"/>
                  <a:gd name="connsiteY2" fmla="*/ 928914 h 2162628"/>
                  <a:gd name="connsiteX3" fmla="*/ 923236 w 2486250"/>
                  <a:gd name="connsiteY3" fmla="*/ 2162628 h 2162628"/>
                  <a:gd name="connsiteX4" fmla="*/ 23350 w 2486250"/>
                  <a:gd name="connsiteY4" fmla="*/ 0 h 2162628"/>
                  <a:gd name="connsiteX0" fmla="*/ 14606 w 2639499"/>
                  <a:gd name="connsiteY0" fmla="*/ 0 h 2002971"/>
                  <a:gd name="connsiteX1" fmla="*/ 1291862 w 2639499"/>
                  <a:gd name="connsiteY1" fmla="*/ 1857828 h 2002971"/>
                  <a:gd name="connsiteX2" fmla="*/ 1277349 w 2639499"/>
                  <a:gd name="connsiteY2" fmla="*/ 928914 h 2002971"/>
                  <a:gd name="connsiteX3" fmla="*/ 1277349 w 2639499"/>
                  <a:gd name="connsiteY3" fmla="*/ 2002971 h 2002971"/>
                  <a:gd name="connsiteX4" fmla="*/ 14606 w 2639499"/>
                  <a:gd name="connsiteY4" fmla="*/ 0 h 2002971"/>
                  <a:gd name="connsiteX0" fmla="*/ 15519 w 2640412"/>
                  <a:gd name="connsiteY0" fmla="*/ 0 h 2002971"/>
                  <a:gd name="connsiteX1" fmla="*/ 1292775 w 2640412"/>
                  <a:gd name="connsiteY1" fmla="*/ 1857828 h 2002971"/>
                  <a:gd name="connsiteX2" fmla="*/ 1278262 w 2640412"/>
                  <a:gd name="connsiteY2" fmla="*/ 928914 h 2002971"/>
                  <a:gd name="connsiteX3" fmla="*/ 1278262 w 2640412"/>
                  <a:gd name="connsiteY3" fmla="*/ 2002971 h 2002971"/>
                  <a:gd name="connsiteX4" fmla="*/ 15519 w 2640412"/>
                  <a:gd name="connsiteY4" fmla="*/ 0 h 2002971"/>
                  <a:gd name="connsiteX0" fmla="*/ 1221 w 2626114"/>
                  <a:gd name="connsiteY0" fmla="*/ 0 h 2002971"/>
                  <a:gd name="connsiteX1" fmla="*/ 1278477 w 2626114"/>
                  <a:gd name="connsiteY1" fmla="*/ 1857828 h 2002971"/>
                  <a:gd name="connsiteX2" fmla="*/ 1263964 w 2626114"/>
                  <a:gd name="connsiteY2" fmla="*/ 928914 h 2002971"/>
                  <a:gd name="connsiteX3" fmla="*/ 1263964 w 2626114"/>
                  <a:gd name="connsiteY3" fmla="*/ 2002971 h 2002971"/>
                  <a:gd name="connsiteX4" fmla="*/ 1221 w 2626114"/>
                  <a:gd name="connsiteY4" fmla="*/ 0 h 2002971"/>
                  <a:gd name="connsiteX0" fmla="*/ 1221 w 2626114"/>
                  <a:gd name="connsiteY0" fmla="*/ 0 h 2002971"/>
                  <a:gd name="connsiteX1" fmla="*/ 1263963 w 2626114"/>
                  <a:gd name="connsiteY1" fmla="*/ 1915885 h 2002971"/>
                  <a:gd name="connsiteX2" fmla="*/ 1263964 w 2626114"/>
                  <a:gd name="connsiteY2" fmla="*/ 928914 h 2002971"/>
                  <a:gd name="connsiteX3" fmla="*/ 1263964 w 2626114"/>
                  <a:gd name="connsiteY3" fmla="*/ 2002971 h 2002971"/>
                  <a:gd name="connsiteX4" fmla="*/ 1221 w 2626114"/>
                  <a:gd name="connsiteY4" fmla="*/ 0 h 2002971"/>
                  <a:gd name="connsiteX0" fmla="*/ 1221 w 2626114"/>
                  <a:gd name="connsiteY0" fmla="*/ 0 h 2002971"/>
                  <a:gd name="connsiteX1" fmla="*/ 1263963 w 2626114"/>
                  <a:gd name="connsiteY1" fmla="*/ 1915885 h 2002971"/>
                  <a:gd name="connsiteX2" fmla="*/ 1263964 w 2626114"/>
                  <a:gd name="connsiteY2" fmla="*/ 928914 h 2002971"/>
                  <a:gd name="connsiteX3" fmla="*/ 1263964 w 2626114"/>
                  <a:gd name="connsiteY3" fmla="*/ 2002971 h 2002971"/>
                  <a:gd name="connsiteX4" fmla="*/ 1221 w 2626114"/>
                  <a:gd name="connsiteY4" fmla="*/ 0 h 2002971"/>
                  <a:gd name="connsiteX0" fmla="*/ 1221 w 2673855"/>
                  <a:gd name="connsiteY0" fmla="*/ 0 h 2002971"/>
                  <a:gd name="connsiteX1" fmla="*/ 1263963 w 2673855"/>
                  <a:gd name="connsiteY1" fmla="*/ 1915885 h 2002971"/>
                  <a:gd name="connsiteX2" fmla="*/ 1263964 w 2673855"/>
                  <a:gd name="connsiteY2" fmla="*/ 928914 h 2002971"/>
                  <a:gd name="connsiteX3" fmla="*/ 1263964 w 2673855"/>
                  <a:gd name="connsiteY3" fmla="*/ 2002971 h 2002971"/>
                  <a:gd name="connsiteX4" fmla="*/ 1221 w 2673855"/>
                  <a:gd name="connsiteY4" fmla="*/ 0 h 2002971"/>
                  <a:gd name="connsiteX0" fmla="*/ 1221 w 2673855"/>
                  <a:gd name="connsiteY0" fmla="*/ 0 h 2002971"/>
                  <a:gd name="connsiteX1" fmla="*/ 1263963 w 2673855"/>
                  <a:gd name="connsiteY1" fmla="*/ 1915885 h 2002971"/>
                  <a:gd name="connsiteX2" fmla="*/ 1263964 w 2673855"/>
                  <a:gd name="connsiteY2" fmla="*/ 928914 h 2002971"/>
                  <a:gd name="connsiteX3" fmla="*/ 1263964 w 2673855"/>
                  <a:gd name="connsiteY3" fmla="*/ 2002971 h 2002971"/>
                  <a:gd name="connsiteX4" fmla="*/ 1221 w 2673855"/>
                  <a:gd name="connsiteY4" fmla="*/ 0 h 2002971"/>
                  <a:gd name="connsiteX0" fmla="*/ 2037 w 2674671"/>
                  <a:gd name="connsiteY0" fmla="*/ 0 h 2002987"/>
                  <a:gd name="connsiteX1" fmla="*/ 1264779 w 2674671"/>
                  <a:gd name="connsiteY1" fmla="*/ 1915885 h 2002987"/>
                  <a:gd name="connsiteX2" fmla="*/ 1264780 w 2674671"/>
                  <a:gd name="connsiteY2" fmla="*/ 928914 h 2002987"/>
                  <a:gd name="connsiteX3" fmla="*/ 1264780 w 2674671"/>
                  <a:gd name="connsiteY3" fmla="*/ 2002971 h 2002987"/>
                  <a:gd name="connsiteX4" fmla="*/ 2037 w 2674671"/>
                  <a:gd name="connsiteY4" fmla="*/ 0 h 2002987"/>
                  <a:gd name="connsiteX0" fmla="*/ 2106 w 2674740"/>
                  <a:gd name="connsiteY0" fmla="*/ 0 h 2002971"/>
                  <a:gd name="connsiteX1" fmla="*/ 1264848 w 2674740"/>
                  <a:gd name="connsiteY1" fmla="*/ 1915885 h 2002971"/>
                  <a:gd name="connsiteX2" fmla="*/ 1264849 w 2674740"/>
                  <a:gd name="connsiteY2" fmla="*/ 928914 h 2002971"/>
                  <a:gd name="connsiteX3" fmla="*/ 1264849 w 2674740"/>
                  <a:gd name="connsiteY3" fmla="*/ 2002971 h 2002971"/>
                  <a:gd name="connsiteX4" fmla="*/ 2106 w 2674740"/>
                  <a:gd name="connsiteY4" fmla="*/ 0 h 20029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74740" h="2002971">
                    <a:moveTo>
                      <a:pt x="2106" y="0"/>
                    </a:moveTo>
                    <a:cubicBezTo>
                      <a:pt x="181116" y="599924"/>
                      <a:pt x="227077" y="1673980"/>
                      <a:pt x="1264848" y="1915885"/>
                    </a:cubicBezTo>
                    <a:cubicBezTo>
                      <a:pt x="3304104" y="1838477"/>
                      <a:pt x="2474373" y="-285448"/>
                      <a:pt x="1264849" y="928914"/>
                    </a:cubicBezTo>
                    <a:cubicBezTo>
                      <a:pt x="2145382" y="-503163"/>
                      <a:pt x="3940316" y="1722362"/>
                      <a:pt x="1264849" y="2002971"/>
                    </a:cubicBezTo>
                    <a:cubicBezTo>
                      <a:pt x="340774" y="1920725"/>
                      <a:pt x="-31760" y="967619"/>
                      <a:pt x="2106" y="0"/>
                    </a:cubicBezTo>
                    <a:close/>
                  </a:path>
                </a:pathLst>
              </a:custGeom>
              <a:solidFill>
                <a:schemeClr val="accent3">
                  <a:lumMod val="50000"/>
                </a:schemeClr>
              </a:solidFill>
              <a:ln>
                <a:noFill/>
              </a:ln>
              <a:effectLst/>
              <a:scene3d>
                <a:camera prst="orthographicFront"/>
                <a:lightRig rig="threePt" dir="t">
                  <a:rot lat="0" lon="0" rev="3600000"/>
                </a:lightRig>
              </a:scene3d>
              <a:sp3d prstMaterial="metal">
                <a:bevelT w="23495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grpSp>
          <p:nvGrpSpPr>
            <p:cNvPr id="10" name="Группа 9"/>
            <p:cNvGrpSpPr/>
            <p:nvPr/>
          </p:nvGrpSpPr>
          <p:grpSpPr>
            <a:xfrm>
              <a:off x="185390" y="3243716"/>
              <a:ext cx="3590585" cy="5620207"/>
              <a:chOff x="185390" y="3243716"/>
              <a:chExt cx="3590585" cy="5620207"/>
            </a:xfrm>
            <a:effectLst>
              <a:outerShdw blurRad="241300" dist="127000" dir="2700000" algn="tl" rotWithShape="0">
                <a:prstClr val="black">
                  <a:alpha val="40000"/>
                </a:prstClr>
              </a:outerShdw>
            </a:effectLst>
          </p:grpSpPr>
          <p:grpSp>
            <p:nvGrpSpPr>
              <p:cNvPr id="11" name="Группа 10"/>
              <p:cNvGrpSpPr/>
              <p:nvPr/>
            </p:nvGrpSpPr>
            <p:grpSpPr>
              <a:xfrm rot="730301">
                <a:off x="185390" y="3243716"/>
                <a:ext cx="2537603" cy="1800200"/>
                <a:chOff x="1242309" y="3933056"/>
                <a:chExt cx="3179905" cy="2425676"/>
              </a:xfrm>
            </p:grpSpPr>
            <p:sp>
              <p:nvSpPr>
                <p:cNvPr id="16" name="Полилиния 15"/>
                <p:cNvSpPr/>
                <p:nvPr/>
              </p:nvSpPr>
              <p:spPr>
                <a:xfrm flipH="1">
                  <a:off x="1242309" y="3933056"/>
                  <a:ext cx="3179905" cy="2425676"/>
                </a:xfrm>
                <a:custGeom>
                  <a:avLst/>
                  <a:gdLst>
                    <a:gd name="connsiteX0" fmla="*/ 0 w 1009650"/>
                    <a:gd name="connsiteY0" fmla="*/ 857250 h 857250"/>
                    <a:gd name="connsiteX1" fmla="*/ 1009650 w 1009650"/>
                    <a:gd name="connsiteY1" fmla="*/ 285750 h 857250"/>
                    <a:gd name="connsiteX2" fmla="*/ 209550 w 1009650"/>
                    <a:gd name="connsiteY2" fmla="*/ 0 h 857250"/>
                    <a:gd name="connsiteX0" fmla="*/ 0 w 1009650"/>
                    <a:gd name="connsiteY0" fmla="*/ 857250 h 857250"/>
                    <a:gd name="connsiteX1" fmla="*/ 1009650 w 1009650"/>
                    <a:gd name="connsiteY1" fmla="*/ 285750 h 857250"/>
                    <a:gd name="connsiteX2" fmla="*/ 209550 w 1009650"/>
                    <a:gd name="connsiteY2" fmla="*/ 0 h 857250"/>
                    <a:gd name="connsiteX3" fmla="*/ 0 w 1009650"/>
                    <a:gd name="connsiteY3" fmla="*/ 857250 h 857250"/>
                    <a:gd name="connsiteX0" fmla="*/ 195726 w 1205376"/>
                    <a:gd name="connsiteY0" fmla="*/ 857250 h 857250"/>
                    <a:gd name="connsiteX1" fmla="*/ 1205376 w 1205376"/>
                    <a:gd name="connsiteY1" fmla="*/ 285750 h 857250"/>
                    <a:gd name="connsiteX2" fmla="*/ 405276 w 1205376"/>
                    <a:gd name="connsiteY2" fmla="*/ 0 h 857250"/>
                    <a:gd name="connsiteX3" fmla="*/ 195726 w 1205376"/>
                    <a:gd name="connsiteY3" fmla="*/ 857250 h 857250"/>
                    <a:gd name="connsiteX0" fmla="*/ 195726 w 1205376"/>
                    <a:gd name="connsiteY0" fmla="*/ 857250 h 857250"/>
                    <a:gd name="connsiteX1" fmla="*/ 1205376 w 1205376"/>
                    <a:gd name="connsiteY1" fmla="*/ 285750 h 857250"/>
                    <a:gd name="connsiteX2" fmla="*/ 405276 w 1205376"/>
                    <a:gd name="connsiteY2" fmla="*/ 0 h 857250"/>
                    <a:gd name="connsiteX3" fmla="*/ 195726 w 1205376"/>
                    <a:gd name="connsiteY3" fmla="*/ 857250 h 857250"/>
                    <a:gd name="connsiteX0" fmla="*/ 258839 w 1268489"/>
                    <a:gd name="connsiteY0" fmla="*/ 870320 h 870320"/>
                    <a:gd name="connsiteX1" fmla="*/ 1268489 w 1268489"/>
                    <a:gd name="connsiteY1" fmla="*/ 298820 h 870320"/>
                    <a:gd name="connsiteX2" fmla="*/ 468389 w 1268489"/>
                    <a:gd name="connsiteY2" fmla="*/ 13070 h 870320"/>
                    <a:gd name="connsiteX3" fmla="*/ 258839 w 1268489"/>
                    <a:gd name="connsiteY3" fmla="*/ 870320 h 870320"/>
                    <a:gd name="connsiteX0" fmla="*/ 258839 w 2197403"/>
                    <a:gd name="connsiteY0" fmla="*/ 2197100 h 2197100"/>
                    <a:gd name="connsiteX1" fmla="*/ 2197403 w 2197403"/>
                    <a:gd name="connsiteY1" fmla="*/ 0 h 2197100"/>
                    <a:gd name="connsiteX2" fmla="*/ 468389 w 2197403"/>
                    <a:gd name="connsiteY2" fmla="*/ 1339850 h 2197100"/>
                    <a:gd name="connsiteX3" fmla="*/ 258839 w 2197403"/>
                    <a:gd name="connsiteY3" fmla="*/ 2197100 h 2197100"/>
                    <a:gd name="connsiteX0" fmla="*/ 504279 w 2442843"/>
                    <a:gd name="connsiteY0" fmla="*/ 2197100 h 2197100"/>
                    <a:gd name="connsiteX1" fmla="*/ 2442843 w 2442843"/>
                    <a:gd name="connsiteY1" fmla="*/ 0 h 2197100"/>
                    <a:gd name="connsiteX2" fmla="*/ 205829 w 2442843"/>
                    <a:gd name="connsiteY2" fmla="*/ 381907 h 2197100"/>
                    <a:gd name="connsiteX3" fmla="*/ 504279 w 2442843"/>
                    <a:gd name="connsiteY3" fmla="*/ 2197100 h 2197100"/>
                    <a:gd name="connsiteX0" fmla="*/ 504279 w 2442843"/>
                    <a:gd name="connsiteY0" fmla="*/ 2197100 h 2197100"/>
                    <a:gd name="connsiteX1" fmla="*/ 2442843 w 2442843"/>
                    <a:gd name="connsiteY1" fmla="*/ 0 h 2197100"/>
                    <a:gd name="connsiteX2" fmla="*/ 205829 w 2442843"/>
                    <a:gd name="connsiteY2" fmla="*/ 381907 h 2197100"/>
                    <a:gd name="connsiteX3" fmla="*/ 504279 w 2442843"/>
                    <a:gd name="connsiteY3" fmla="*/ 2197100 h 2197100"/>
                    <a:gd name="connsiteX0" fmla="*/ 542621 w 2481185"/>
                    <a:gd name="connsiteY0" fmla="*/ 2197100 h 2197100"/>
                    <a:gd name="connsiteX1" fmla="*/ 2481185 w 2481185"/>
                    <a:gd name="connsiteY1" fmla="*/ 0 h 2197100"/>
                    <a:gd name="connsiteX2" fmla="*/ 244171 w 2481185"/>
                    <a:gd name="connsiteY2" fmla="*/ 381907 h 2197100"/>
                    <a:gd name="connsiteX3" fmla="*/ 542621 w 2481185"/>
                    <a:gd name="connsiteY3" fmla="*/ 2197100 h 2197100"/>
                    <a:gd name="connsiteX0" fmla="*/ 542621 w 2742442"/>
                    <a:gd name="connsiteY0" fmla="*/ 2047245 h 2047245"/>
                    <a:gd name="connsiteX1" fmla="*/ 2742442 w 2742442"/>
                    <a:gd name="connsiteY1" fmla="*/ 53345 h 2047245"/>
                    <a:gd name="connsiteX2" fmla="*/ 244171 w 2742442"/>
                    <a:gd name="connsiteY2" fmla="*/ 232052 h 2047245"/>
                    <a:gd name="connsiteX3" fmla="*/ 542621 w 2742442"/>
                    <a:gd name="connsiteY3" fmla="*/ 2047245 h 2047245"/>
                    <a:gd name="connsiteX0" fmla="*/ 542621 w 2742442"/>
                    <a:gd name="connsiteY0" fmla="*/ 2047245 h 2047245"/>
                    <a:gd name="connsiteX1" fmla="*/ 2742442 w 2742442"/>
                    <a:gd name="connsiteY1" fmla="*/ 53345 h 2047245"/>
                    <a:gd name="connsiteX2" fmla="*/ 244171 w 2742442"/>
                    <a:gd name="connsiteY2" fmla="*/ 232052 h 2047245"/>
                    <a:gd name="connsiteX3" fmla="*/ 542621 w 2742442"/>
                    <a:gd name="connsiteY3" fmla="*/ 2047245 h 2047245"/>
                    <a:gd name="connsiteX0" fmla="*/ 849722 w 3049543"/>
                    <a:gd name="connsiteY0" fmla="*/ 2087856 h 2087856"/>
                    <a:gd name="connsiteX1" fmla="*/ 3049543 w 3049543"/>
                    <a:gd name="connsiteY1" fmla="*/ 93956 h 2087856"/>
                    <a:gd name="connsiteX2" fmla="*/ 159386 w 3049543"/>
                    <a:gd name="connsiteY2" fmla="*/ 214606 h 2087856"/>
                    <a:gd name="connsiteX3" fmla="*/ 849722 w 3049543"/>
                    <a:gd name="connsiteY3" fmla="*/ 2087856 h 2087856"/>
                    <a:gd name="connsiteX0" fmla="*/ 849722 w 3049543"/>
                    <a:gd name="connsiteY0" fmla="*/ 2222476 h 2222476"/>
                    <a:gd name="connsiteX1" fmla="*/ 3049543 w 3049543"/>
                    <a:gd name="connsiteY1" fmla="*/ 228576 h 2222476"/>
                    <a:gd name="connsiteX2" fmla="*/ 159386 w 3049543"/>
                    <a:gd name="connsiteY2" fmla="*/ 349226 h 2222476"/>
                    <a:gd name="connsiteX3" fmla="*/ 849722 w 3049543"/>
                    <a:gd name="connsiteY3" fmla="*/ 2222476 h 2222476"/>
                    <a:gd name="connsiteX0" fmla="*/ 457570 w 3179905"/>
                    <a:gd name="connsiteY0" fmla="*/ 2425676 h 2425676"/>
                    <a:gd name="connsiteX1" fmla="*/ 3179905 w 3179905"/>
                    <a:gd name="connsiteY1" fmla="*/ 228576 h 2425676"/>
                    <a:gd name="connsiteX2" fmla="*/ 289748 w 3179905"/>
                    <a:gd name="connsiteY2" fmla="*/ 349226 h 2425676"/>
                    <a:gd name="connsiteX3" fmla="*/ 457570 w 3179905"/>
                    <a:gd name="connsiteY3" fmla="*/ 2425676 h 2425676"/>
                    <a:gd name="connsiteX0" fmla="*/ 457570 w 3179905"/>
                    <a:gd name="connsiteY0" fmla="*/ 2425676 h 2425676"/>
                    <a:gd name="connsiteX1" fmla="*/ 3179905 w 3179905"/>
                    <a:gd name="connsiteY1" fmla="*/ 228576 h 2425676"/>
                    <a:gd name="connsiteX2" fmla="*/ 289748 w 3179905"/>
                    <a:gd name="connsiteY2" fmla="*/ 349226 h 2425676"/>
                    <a:gd name="connsiteX3" fmla="*/ 457570 w 3179905"/>
                    <a:gd name="connsiteY3" fmla="*/ 2425676 h 24256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179905" h="2425676">
                      <a:moveTo>
                        <a:pt x="457570" y="2425676"/>
                      </a:moveTo>
                      <a:cubicBezTo>
                        <a:pt x="723363" y="1917676"/>
                        <a:pt x="971012" y="985133"/>
                        <a:pt x="3179905" y="228576"/>
                      </a:cubicBezTo>
                      <a:cubicBezTo>
                        <a:pt x="2390691" y="-65037"/>
                        <a:pt x="890276" y="-126418"/>
                        <a:pt x="289748" y="349226"/>
                      </a:cubicBezTo>
                      <a:cubicBezTo>
                        <a:pt x="-171988" y="803704"/>
                        <a:pt x="-56780" y="1797026"/>
                        <a:pt x="457570" y="2425676"/>
                      </a:cubicBezTo>
                      <a:close/>
                    </a:path>
                  </a:pathLst>
                </a:custGeom>
                <a:solidFill>
                  <a:schemeClr val="accent3">
                    <a:lumMod val="50000"/>
                  </a:schemeClr>
                </a:solidFill>
                <a:ln>
                  <a:noFill/>
                </a:ln>
                <a:effectLst/>
                <a:scene3d>
                  <a:camera prst="orthographicFront"/>
                  <a:lightRig rig="threePt" dir="t">
                    <a:rot lat="0" lon="0" rev="3600000"/>
                  </a:lightRig>
                </a:scene3d>
                <a:sp3d prstMaterial="metal">
                  <a:bevelT w="234950" h="381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>
                    <a:solidFill>
                      <a:schemeClr val="lt1"/>
                    </a:solidFill>
                  </a:endParaRPr>
                </a:p>
              </p:txBody>
            </p:sp>
            <p:sp>
              <p:nvSpPr>
                <p:cNvPr id="17" name="Полилиния 16"/>
                <p:cNvSpPr/>
                <p:nvPr/>
              </p:nvSpPr>
              <p:spPr>
                <a:xfrm flipH="1">
                  <a:off x="1242309" y="4034146"/>
                  <a:ext cx="2973173" cy="2324586"/>
                </a:xfrm>
                <a:custGeom>
                  <a:avLst/>
                  <a:gdLst>
                    <a:gd name="connsiteX0" fmla="*/ 0 w 1009650"/>
                    <a:gd name="connsiteY0" fmla="*/ 857250 h 857250"/>
                    <a:gd name="connsiteX1" fmla="*/ 1009650 w 1009650"/>
                    <a:gd name="connsiteY1" fmla="*/ 285750 h 857250"/>
                    <a:gd name="connsiteX2" fmla="*/ 209550 w 1009650"/>
                    <a:gd name="connsiteY2" fmla="*/ 0 h 857250"/>
                    <a:gd name="connsiteX0" fmla="*/ 0 w 1009650"/>
                    <a:gd name="connsiteY0" fmla="*/ 857250 h 857250"/>
                    <a:gd name="connsiteX1" fmla="*/ 1009650 w 1009650"/>
                    <a:gd name="connsiteY1" fmla="*/ 285750 h 857250"/>
                    <a:gd name="connsiteX2" fmla="*/ 209550 w 1009650"/>
                    <a:gd name="connsiteY2" fmla="*/ 0 h 857250"/>
                    <a:gd name="connsiteX3" fmla="*/ 0 w 1009650"/>
                    <a:gd name="connsiteY3" fmla="*/ 857250 h 857250"/>
                    <a:gd name="connsiteX0" fmla="*/ 195726 w 1205376"/>
                    <a:gd name="connsiteY0" fmla="*/ 857250 h 857250"/>
                    <a:gd name="connsiteX1" fmla="*/ 1205376 w 1205376"/>
                    <a:gd name="connsiteY1" fmla="*/ 285750 h 857250"/>
                    <a:gd name="connsiteX2" fmla="*/ 405276 w 1205376"/>
                    <a:gd name="connsiteY2" fmla="*/ 0 h 857250"/>
                    <a:gd name="connsiteX3" fmla="*/ 195726 w 1205376"/>
                    <a:gd name="connsiteY3" fmla="*/ 857250 h 857250"/>
                    <a:gd name="connsiteX0" fmla="*/ 195726 w 1205376"/>
                    <a:gd name="connsiteY0" fmla="*/ 857250 h 857250"/>
                    <a:gd name="connsiteX1" fmla="*/ 1205376 w 1205376"/>
                    <a:gd name="connsiteY1" fmla="*/ 285750 h 857250"/>
                    <a:gd name="connsiteX2" fmla="*/ 405276 w 1205376"/>
                    <a:gd name="connsiteY2" fmla="*/ 0 h 857250"/>
                    <a:gd name="connsiteX3" fmla="*/ 195726 w 1205376"/>
                    <a:gd name="connsiteY3" fmla="*/ 857250 h 857250"/>
                    <a:gd name="connsiteX0" fmla="*/ 258839 w 1268489"/>
                    <a:gd name="connsiteY0" fmla="*/ 870320 h 870320"/>
                    <a:gd name="connsiteX1" fmla="*/ 1268489 w 1268489"/>
                    <a:gd name="connsiteY1" fmla="*/ 298820 h 870320"/>
                    <a:gd name="connsiteX2" fmla="*/ 468389 w 1268489"/>
                    <a:gd name="connsiteY2" fmla="*/ 13070 h 870320"/>
                    <a:gd name="connsiteX3" fmla="*/ 258839 w 1268489"/>
                    <a:gd name="connsiteY3" fmla="*/ 870320 h 870320"/>
                    <a:gd name="connsiteX0" fmla="*/ 258839 w 2197403"/>
                    <a:gd name="connsiteY0" fmla="*/ 2197100 h 2197100"/>
                    <a:gd name="connsiteX1" fmla="*/ 2197403 w 2197403"/>
                    <a:gd name="connsiteY1" fmla="*/ 0 h 2197100"/>
                    <a:gd name="connsiteX2" fmla="*/ 468389 w 2197403"/>
                    <a:gd name="connsiteY2" fmla="*/ 1339850 h 2197100"/>
                    <a:gd name="connsiteX3" fmla="*/ 258839 w 2197403"/>
                    <a:gd name="connsiteY3" fmla="*/ 2197100 h 2197100"/>
                    <a:gd name="connsiteX0" fmla="*/ 504279 w 2442843"/>
                    <a:gd name="connsiteY0" fmla="*/ 2197100 h 2197100"/>
                    <a:gd name="connsiteX1" fmla="*/ 2442843 w 2442843"/>
                    <a:gd name="connsiteY1" fmla="*/ 0 h 2197100"/>
                    <a:gd name="connsiteX2" fmla="*/ 205829 w 2442843"/>
                    <a:gd name="connsiteY2" fmla="*/ 381907 h 2197100"/>
                    <a:gd name="connsiteX3" fmla="*/ 504279 w 2442843"/>
                    <a:gd name="connsiteY3" fmla="*/ 2197100 h 2197100"/>
                    <a:gd name="connsiteX0" fmla="*/ 504279 w 2442843"/>
                    <a:gd name="connsiteY0" fmla="*/ 2197100 h 2197100"/>
                    <a:gd name="connsiteX1" fmla="*/ 2442843 w 2442843"/>
                    <a:gd name="connsiteY1" fmla="*/ 0 h 2197100"/>
                    <a:gd name="connsiteX2" fmla="*/ 205829 w 2442843"/>
                    <a:gd name="connsiteY2" fmla="*/ 381907 h 2197100"/>
                    <a:gd name="connsiteX3" fmla="*/ 504279 w 2442843"/>
                    <a:gd name="connsiteY3" fmla="*/ 2197100 h 2197100"/>
                    <a:gd name="connsiteX0" fmla="*/ 542621 w 2481185"/>
                    <a:gd name="connsiteY0" fmla="*/ 2197100 h 2197100"/>
                    <a:gd name="connsiteX1" fmla="*/ 2481185 w 2481185"/>
                    <a:gd name="connsiteY1" fmla="*/ 0 h 2197100"/>
                    <a:gd name="connsiteX2" fmla="*/ 244171 w 2481185"/>
                    <a:gd name="connsiteY2" fmla="*/ 381907 h 2197100"/>
                    <a:gd name="connsiteX3" fmla="*/ 542621 w 2481185"/>
                    <a:gd name="connsiteY3" fmla="*/ 2197100 h 2197100"/>
                    <a:gd name="connsiteX0" fmla="*/ 542621 w 2742442"/>
                    <a:gd name="connsiteY0" fmla="*/ 2047245 h 2047245"/>
                    <a:gd name="connsiteX1" fmla="*/ 2742442 w 2742442"/>
                    <a:gd name="connsiteY1" fmla="*/ 53345 h 2047245"/>
                    <a:gd name="connsiteX2" fmla="*/ 244171 w 2742442"/>
                    <a:gd name="connsiteY2" fmla="*/ 232052 h 2047245"/>
                    <a:gd name="connsiteX3" fmla="*/ 542621 w 2742442"/>
                    <a:gd name="connsiteY3" fmla="*/ 2047245 h 2047245"/>
                    <a:gd name="connsiteX0" fmla="*/ 542621 w 2742442"/>
                    <a:gd name="connsiteY0" fmla="*/ 2047245 h 2047245"/>
                    <a:gd name="connsiteX1" fmla="*/ 2742442 w 2742442"/>
                    <a:gd name="connsiteY1" fmla="*/ 53345 h 2047245"/>
                    <a:gd name="connsiteX2" fmla="*/ 244171 w 2742442"/>
                    <a:gd name="connsiteY2" fmla="*/ 232052 h 2047245"/>
                    <a:gd name="connsiteX3" fmla="*/ 542621 w 2742442"/>
                    <a:gd name="connsiteY3" fmla="*/ 2047245 h 2047245"/>
                    <a:gd name="connsiteX0" fmla="*/ 849722 w 3049543"/>
                    <a:gd name="connsiteY0" fmla="*/ 2087856 h 2087856"/>
                    <a:gd name="connsiteX1" fmla="*/ 3049543 w 3049543"/>
                    <a:gd name="connsiteY1" fmla="*/ 93956 h 2087856"/>
                    <a:gd name="connsiteX2" fmla="*/ 159386 w 3049543"/>
                    <a:gd name="connsiteY2" fmla="*/ 214606 h 2087856"/>
                    <a:gd name="connsiteX3" fmla="*/ 849722 w 3049543"/>
                    <a:gd name="connsiteY3" fmla="*/ 2087856 h 2087856"/>
                    <a:gd name="connsiteX0" fmla="*/ 849722 w 3049543"/>
                    <a:gd name="connsiteY0" fmla="*/ 2222476 h 2222476"/>
                    <a:gd name="connsiteX1" fmla="*/ 3049543 w 3049543"/>
                    <a:gd name="connsiteY1" fmla="*/ 228576 h 2222476"/>
                    <a:gd name="connsiteX2" fmla="*/ 159386 w 3049543"/>
                    <a:gd name="connsiteY2" fmla="*/ 349226 h 2222476"/>
                    <a:gd name="connsiteX3" fmla="*/ 849722 w 3049543"/>
                    <a:gd name="connsiteY3" fmla="*/ 2222476 h 2222476"/>
                    <a:gd name="connsiteX0" fmla="*/ 457570 w 3179905"/>
                    <a:gd name="connsiteY0" fmla="*/ 2425676 h 2425676"/>
                    <a:gd name="connsiteX1" fmla="*/ 3179905 w 3179905"/>
                    <a:gd name="connsiteY1" fmla="*/ 228576 h 2425676"/>
                    <a:gd name="connsiteX2" fmla="*/ 289748 w 3179905"/>
                    <a:gd name="connsiteY2" fmla="*/ 349226 h 2425676"/>
                    <a:gd name="connsiteX3" fmla="*/ 457570 w 3179905"/>
                    <a:gd name="connsiteY3" fmla="*/ 2425676 h 2425676"/>
                    <a:gd name="connsiteX0" fmla="*/ 457570 w 3179905"/>
                    <a:gd name="connsiteY0" fmla="*/ 2425676 h 2425676"/>
                    <a:gd name="connsiteX1" fmla="*/ 3179905 w 3179905"/>
                    <a:gd name="connsiteY1" fmla="*/ 228576 h 2425676"/>
                    <a:gd name="connsiteX2" fmla="*/ 289748 w 3179905"/>
                    <a:gd name="connsiteY2" fmla="*/ 349226 h 2425676"/>
                    <a:gd name="connsiteX3" fmla="*/ 457570 w 3179905"/>
                    <a:gd name="connsiteY3" fmla="*/ 2425676 h 2425676"/>
                    <a:gd name="connsiteX0" fmla="*/ 250838 w 2973173"/>
                    <a:gd name="connsiteY0" fmla="*/ 2324586 h 2324586"/>
                    <a:gd name="connsiteX1" fmla="*/ 2973173 w 2973173"/>
                    <a:gd name="connsiteY1" fmla="*/ 127486 h 2324586"/>
                    <a:gd name="connsiteX2" fmla="*/ 561988 w 2973173"/>
                    <a:gd name="connsiteY2" fmla="*/ 552936 h 2324586"/>
                    <a:gd name="connsiteX3" fmla="*/ 250838 w 2973173"/>
                    <a:gd name="connsiteY3" fmla="*/ 2324586 h 2324586"/>
                    <a:gd name="connsiteX0" fmla="*/ 250838 w 2973173"/>
                    <a:gd name="connsiteY0" fmla="*/ 2324586 h 2324586"/>
                    <a:gd name="connsiteX1" fmla="*/ 2973173 w 2973173"/>
                    <a:gd name="connsiteY1" fmla="*/ 127486 h 2324586"/>
                    <a:gd name="connsiteX2" fmla="*/ 561988 w 2973173"/>
                    <a:gd name="connsiteY2" fmla="*/ 552936 h 2324586"/>
                    <a:gd name="connsiteX3" fmla="*/ 250838 w 2973173"/>
                    <a:gd name="connsiteY3" fmla="*/ 2324586 h 2324586"/>
                    <a:gd name="connsiteX0" fmla="*/ 250838 w 2973173"/>
                    <a:gd name="connsiteY0" fmla="*/ 2324586 h 2324586"/>
                    <a:gd name="connsiteX1" fmla="*/ 2973173 w 2973173"/>
                    <a:gd name="connsiteY1" fmla="*/ 127486 h 2324586"/>
                    <a:gd name="connsiteX2" fmla="*/ 561988 w 2973173"/>
                    <a:gd name="connsiteY2" fmla="*/ 552936 h 2324586"/>
                    <a:gd name="connsiteX3" fmla="*/ 250838 w 2973173"/>
                    <a:gd name="connsiteY3" fmla="*/ 2324586 h 2324586"/>
                    <a:gd name="connsiteX0" fmla="*/ 250838 w 2973173"/>
                    <a:gd name="connsiteY0" fmla="*/ 2324586 h 2324586"/>
                    <a:gd name="connsiteX1" fmla="*/ 2973173 w 2973173"/>
                    <a:gd name="connsiteY1" fmla="*/ 127486 h 2324586"/>
                    <a:gd name="connsiteX2" fmla="*/ 561988 w 2973173"/>
                    <a:gd name="connsiteY2" fmla="*/ 552936 h 2324586"/>
                    <a:gd name="connsiteX3" fmla="*/ 250838 w 2973173"/>
                    <a:gd name="connsiteY3" fmla="*/ 2324586 h 23245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973173" h="2324586">
                      <a:moveTo>
                        <a:pt x="250838" y="2324586"/>
                      </a:moveTo>
                      <a:cubicBezTo>
                        <a:pt x="-223597" y="1061844"/>
                        <a:pt x="764280" y="-146471"/>
                        <a:pt x="2973173" y="127486"/>
                      </a:cubicBezTo>
                      <a:cubicBezTo>
                        <a:pt x="2183959" y="-166127"/>
                        <a:pt x="1162516" y="77292"/>
                        <a:pt x="561988" y="552936"/>
                      </a:cubicBezTo>
                      <a:cubicBezTo>
                        <a:pt x="100252" y="1007414"/>
                        <a:pt x="-263512" y="1695936"/>
                        <a:pt x="250838" y="2324586"/>
                      </a:cubicBezTo>
                      <a:close/>
                    </a:path>
                  </a:pathLst>
                </a:custGeom>
                <a:solidFill>
                  <a:schemeClr val="accent3">
                    <a:lumMod val="50000"/>
                  </a:schemeClr>
                </a:solidFill>
                <a:ln>
                  <a:noFill/>
                </a:ln>
                <a:effectLst/>
                <a:scene3d>
                  <a:camera prst="orthographicFront"/>
                  <a:lightRig rig="threePt" dir="t">
                    <a:rot lat="0" lon="0" rev="3600000"/>
                  </a:lightRig>
                </a:scene3d>
                <a:sp3d prstMaterial="metal">
                  <a:bevelT w="234950" h="381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>
                    <a:solidFill>
                      <a:schemeClr val="lt1"/>
                    </a:solidFill>
                  </a:endParaRPr>
                </a:p>
              </p:txBody>
            </p:sp>
          </p:grpSp>
          <p:grpSp>
            <p:nvGrpSpPr>
              <p:cNvPr id="12" name="Группа 11"/>
              <p:cNvGrpSpPr/>
              <p:nvPr/>
            </p:nvGrpSpPr>
            <p:grpSpPr>
              <a:xfrm rot="3587098" flipH="1">
                <a:off x="687085" y="5581915"/>
                <a:ext cx="2537603" cy="1800200"/>
                <a:chOff x="1242309" y="3933056"/>
                <a:chExt cx="3179905" cy="2425676"/>
              </a:xfrm>
            </p:grpSpPr>
            <p:sp>
              <p:nvSpPr>
                <p:cNvPr id="14" name="Полилиния 13"/>
                <p:cNvSpPr/>
                <p:nvPr/>
              </p:nvSpPr>
              <p:spPr>
                <a:xfrm flipH="1">
                  <a:off x="1242309" y="3933056"/>
                  <a:ext cx="3179905" cy="2425676"/>
                </a:xfrm>
                <a:custGeom>
                  <a:avLst/>
                  <a:gdLst>
                    <a:gd name="connsiteX0" fmla="*/ 0 w 1009650"/>
                    <a:gd name="connsiteY0" fmla="*/ 857250 h 857250"/>
                    <a:gd name="connsiteX1" fmla="*/ 1009650 w 1009650"/>
                    <a:gd name="connsiteY1" fmla="*/ 285750 h 857250"/>
                    <a:gd name="connsiteX2" fmla="*/ 209550 w 1009650"/>
                    <a:gd name="connsiteY2" fmla="*/ 0 h 857250"/>
                    <a:gd name="connsiteX0" fmla="*/ 0 w 1009650"/>
                    <a:gd name="connsiteY0" fmla="*/ 857250 h 857250"/>
                    <a:gd name="connsiteX1" fmla="*/ 1009650 w 1009650"/>
                    <a:gd name="connsiteY1" fmla="*/ 285750 h 857250"/>
                    <a:gd name="connsiteX2" fmla="*/ 209550 w 1009650"/>
                    <a:gd name="connsiteY2" fmla="*/ 0 h 857250"/>
                    <a:gd name="connsiteX3" fmla="*/ 0 w 1009650"/>
                    <a:gd name="connsiteY3" fmla="*/ 857250 h 857250"/>
                    <a:gd name="connsiteX0" fmla="*/ 195726 w 1205376"/>
                    <a:gd name="connsiteY0" fmla="*/ 857250 h 857250"/>
                    <a:gd name="connsiteX1" fmla="*/ 1205376 w 1205376"/>
                    <a:gd name="connsiteY1" fmla="*/ 285750 h 857250"/>
                    <a:gd name="connsiteX2" fmla="*/ 405276 w 1205376"/>
                    <a:gd name="connsiteY2" fmla="*/ 0 h 857250"/>
                    <a:gd name="connsiteX3" fmla="*/ 195726 w 1205376"/>
                    <a:gd name="connsiteY3" fmla="*/ 857250 h 857250"/>
                    <a:gd name="connsiteX0" fmla="*/ 195726 w 1205376"/>
                    <a:gd name="connsiteY0" fmla="*/ 857250 h 857250"/>
                    <a:gd name="connsiteX1" fmla="*/ 1205376 w 1205376"/>
                    <a:gd name="connsiteY1" fmla="*/ 285750 h 857250"/>
                    <a:gd name="connsiteX2" fmla="*/ 405276 w 1205376"/>
                    <a:gd name="connsiteY2" fmla="*/ 0 h 857250"/>
                    <a:gd name="connsiteX3" fmla="*/ 195726 w 1205376"/>
                    <a:gd name="connsiteY3" fmla="*/ 857250 h 857250"/>
                    <a:gd name="connsiteX0" fmla="*/ 258839 w 1268489"/>
                    <a:gd name="connsiteY0" fmla="*/ 870320 h 870320"/>
                    <a:gd name="connsiteX1" fmla="*/ 1268489 w 1268489"/>
                    <a:gd name="connsiteY1" fmla="*/ 298820 h 870320"/>
                    <a:gd name="connsiteX2" fmla="*/ 468389 w 1268489"/>
                    <a:gd name="connsiteY2" fmla="*/ 13070 h 870320"/>
                    <a:gd name="connsiteX3" fmla="*/ 258839 w 1268489"/>
                    <a:gd name="connsiteY3" fmla="*/ 870320 h 870320"/>
                    <a:gd name="connsiteX0" fmla="*/ 258839 w 2197403"/>
                    <a:gd name="connsiteY0" fmla="*/ 2197100 h 2197100"/>
                    <a:gd name="connsiteX1" fmla="*/ 2197403 w 2197403"/>
                    <a:gd name="connsiteY1" fmla="*/ 0 h 2197100"/>
                    <a:gd name="connsiteX2" fmla="*/ 468389 w 2197403"/>
                    <a:gd name="connsiteY2" fmla="*/ 1339850 h 2197100"/>
                    <a:gd name="connsiteX3" fmla="*/ 258839 w 2197403"/>
                    <a:gd name="connsiteY3" fmla="*/ 2197100 h 2197100"/>
                    <a:gd name="connsiteX0" fmla="*/ 504279 w 2442843"/>
                    <a:gd name="connsiteY0" fmla="*/ 2197100 h 2197100"/>
                    <a:gd name="connsiteX1" fmla="*/ 2442843 w 2442843"/>
                    <a:gd name="connsiteY1" fmla="*/ 0 h 2197100"/>
                    <a:gd name="connsiteX2" fmla="*/ 205829 w 2442843"/>
                    <a:gd name="connsiteY2" fmla="*/ 381907 h 2197100"/>
                    <a:gd name="connsiteX3" fmla="*/ 504279 w 2442843"/>
                    <a:gd name="connsiteY3" fmla="*/ 2197100 h 2197100"/>
                    <a:gd name="connsiteX0" fmla="*/ 504279 w 2442843"/>
                    <a:gd name="connsiteY0" fmla="*/ 2197100 h 2197100"/>
                    <a:gd name="connsiteX1" fmla="*/ 2442843 w 2442843"/>
                    <a:gd name="connsiteY1" fmla="*/ 0 h 2197100"/>
                    <a:gd name="connsiteX2" fmla="*/ 205829 w 2442843"/>
                    <a:gd name="connsiteY2" fmla="*/ 381907 h 2197100"/>
                    <a:gd name="connsiteX3" fmla="*/ 504279 w 2442843"/>
                    <a:gd name="connsiteY3" fmla="*/ 2197100 h 2197100"/>
                    <a:gd name="connsiteX0" fmla="*/ 542621 w 2481185"/>
                    <a:gd name="connsiteY0" fmla="*/ 2197100 h 2197100"/>
                    <a:gd name="connsiteX1" fmla="*/ 2481185 w 2481185"/>
                    <a:gd name="connsiteY1" fmla="*/ 0 h 2197100"/>
                    <a:gd name="connsiteX2" fmla="*/ 244171 w 2481185"/>
                    <a:gd name="connsiteY2" fmla="*/ 381907 h 2197100"/>
                    <a:gd name="connsiteX3" fmla="*/ 542621 w 2481185"/>
                    <a:gd name="connsiteY3" fmla="*/ 2197100 h 2197100"/>
                    <a:gd name="connsiteX0" fmla="*/ 542621 w 2742442"/>
                    <a:gd name="connsiteY0" fmla="*/ 2047245 h 2047245"/>
                    <a:gd name="connsiteX1" fmla="*/ 2742442 w 2742442"/>
                    <a:gd name="connsiteY1" fmla="*/ 53345 h 2047245"/>
                    <a:gd name="connsiteX2" fmla="*/ 244171 w 2742442"/>
                    <a:gd name="connsiteY2" fmla="*/ 232052 h 2047245"/>
                    <a:gd name="connsiteX3" fmla="*/ 542621 w 2742442"/>
                    <a:gd name="connsiteY3" fmla="*/ 2047245 h 2047245"/>
                    <a:gd name="connsiteX0" fmla="*/ 542621 w 2742442"/>
                    <a:gd name="connsiteY0" fmla="*/ 2047245 h 2047245"/>
                    <a:gd name="connsiteX1" fmla="*/ 2742442 w 2742442"/>
                    <a:gd name="connsiteY1" fmla="*/ 53345 h 2047245"/>
                    <a:gd name="connsiteX2" fmla="*/ 244171 w 2742442"/>
                    <a:gd name="connsiteY2" fmla="*/ 232052 h 2047245"/>
                    <a:gd name="connsiteX3" fmla="*/ 542621 w 2742442"/>
                    <a:gd name="connsiteY3" fmla="*/ 2047245 h 2047245"/>
                    <a:gd name="connsiteX0" fmla="*/ 849722 w 3049543"/>
                    <a:gd name="connsiteY0" fmla="*/ 2087856 h 2087856"/>
                    <a:gd name="connsiteX1" fmla="*/ 3049543 w 3049543"/>
                    <a:gd name="connsiteY1" fmla="*/ 93956 h 2087856"/>
                    <a:gd name="connsiteX2" fmla="*/ 159386 w 3049543"/>
                    <a:gd name="connsiteY2" fmla="*/ 214606 h 2087856"/>
                    <a:gd name="connsiteX3" fmla="*/ 849722 w 3049543"/>
                    <a:gd name="connsiteY3" fmla="*/ 2087856 h 2087856"/>
                    <a:gd name="connsiteX0" fmla="*/ 849722 w 3049543"/>
                    <a:gd name="connsiteY0" fmla="*/ 2222476 h 2222476"/>
                    <a:gd name="connsiteX1" fmla="*/ 3049543 w 3049543"/>
                    <a:gd name="connsiteY1" fmla="*/ 228576 h 2222476"/>
                    <a:gd name="connsiteX2" fmla="*/ 159386 w 3049543"/>
                    <a:gd name="connsiteY2" fmla="*/ 349226 h 2222476"/>
                    <a:gd name="connsiteX3" fmla="*/ 849722 w 3049543"/>
                    <a:gd name="connsiteY3" fmla="*/ 2222476 h 2222476"/>
                    <a:gd name="connsiteX0" fmla="*/ 457570 w 3179905"/>
                    <a:gd name="connsiteY0" fmla="*/ 2425676 h 2425676"/>
                    <a:gd name="connsiteX1" fmla="*/ 3179905 w 3179905"/>
                    <a:gd name="connsiteY1" fmla="*/ 228576 h 2425676"/>
                    <a:gd name="connsiteX2" fmla="*/ 289748 w 3179905"/>
                    <a:gd name="connsiteY2" fmla="*/ 349226 h 2425676"/>
                    <a:gd name="connsiteX3" fmla="*/ 457570 w 3179905"/>
                    <a:gd name="connsiteY3" fmla="*/ 2425676 h 2425676"/>
                    <a:gd name="connsiteX0" fmla="*/ 457570 w 3179905"/>
                    <a:gd name="connsiteY0" fmla="*/ 2425676 h 2425676"/>
                    <a:gd name="connsiteX1" fmla="*/ 3179905 w 3179905"/>
                    <a:gd name="connsiteY1" fmla="*/ 228576 h 2425676"/>
                    <a:gd name="connsiteX2" fmla="*/ 289748 w 3179905"/>
                    <a:gd name="connsiteY2" fmla="*/ 349226 h 2425676"/>
                    <a:gd name="connsiteX3" fmla="*/ 457570 w 3179905"/>
                    <a:gd name="connsiteY3" fmla="*/ 2425676 h 24256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179905" h="2425676">
                      <a:moveTo>
                        <a:pt x="457570" y="2425676"/>
                      </a:moveTo>
                      <a:cubicBezTo>
                        <a:pt x="723363" y="1917676"/>
                        <a:pt x="971012" y="985133"/>
                        <a:pt x="3179905" y="228576"/>
                      </a:cubicBezTo>
                      <a:cubicBezTo>
                        <a:pt x="2390691" y="-65037"/>
                        <a:pt x="890276" y="-126418"/>
                        <a:pt x="289748" y="349226"/>
                      </a:cubicBezTo>
                      <a:cubicBezTo>
                        <a:pt x="-171988" y="803704"/>
                        <a:pt x="-56780" y="1797026"/>
                        <a:pt x="457570" y="2425676"/>
                      </a:cubicBezTo>
                      <a:close/>
                    </a:path>
                  </a:pathLst>
                </a:custGeom>
                <a:solidFill>
                  <a:schemeClr val="accent3">
                    <a:lumMod val="50000"/>
                  </a:schemeClr>
                </a:solidFill>
                <a:ln>
                  <a:noFill/>
                </a:ln>
                <a:effectLst/>
                <a:scene3d>
                  <a:camera prst="orthographicFront"/>
                  <a:lightRig rig="threePt" dir="t">
                    <a:rot lat="0" lon="0" rev="3600000"/>
                  </a:lightRig>
                </a:scene3d>
                <a:sp3d prstMaterial="metal">
                  <a:bevelT w="234950" h="381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>
                    <a:solidFill>
                      <a:schemeClr val="lt1"/>
                    </a:solidFill>
                  </a:endParaRPr>
                </a:p>
              </p:txBody>
            </p:sp>
            <p:sp>
              <p:nvSpPr>
                <p:cNvPr id="15" name="Полилиния 14"/>
                <p:cNvSpPr/>
                <p:nvPr/>
              </p:nvSpPr>
              <p:spPr>
                <a:xfrm flipH="1">
                  <a:off x="1242309" y="4034146"/>
                  <a:ext cx="2973173" cy="2324586"/>
                </a:xfrm>
                <a:custGeom>
                  <a:avLst/>
                  <a:gdLst>
                    <a:gd name="connsiteX0" fmla="*/ 0 w 1009650"/>
                    <a:gd name="connsiteY0" fmla="*/ 857250 h 857250"/>
                    <a:gd name="connsiteX1" fmla="*/ 1009650 w 1009650"/>
                    <a:gd name="connsiteY1" fmla="*/ 285750 h 857250"/>
                    <a:gd name="connsiteX2" fmla="*/ 209550 w 1009650"/>
                    <a:gd name="connsiteY2" fmla="*/ 0 h 857250"/>
                    <a:gd name="connsiteX0" fmla="*/ 0 w 1009650"/>
                    <a:gd name="connsiteY0" fmla="*/ 857250 h 857250"/>
                    <a:gd name="connsiteX1" fmla="*/ 1009650 w 1009650"/>
                    <a:gd name="connsiteY1" fmla="*/ 285750 h 857250"/>
                    <a:gd name="connsiteX2" fmla="*/ 209550 w 1009650"/>
                    <a:gd name="connsiteY2" fmla="*/ 0 h 857250"/>
                    <a:gd name="connsiteX3" fmla="*/ 0 w 1009650"/>
                    <a:gd name="connsiteY3" fmla="*/ 857250 h 857250"/>
                    <a:gd name="connsiteX0" fmla="*/ 195726 w 1205376"/>
                    <a:gd name="connsiteY0" fmla="*/ 857250 h 857250"/>
                    <a:gd name="connsiteX1" fmla="*/ 1205376 w 1205376"/>
                    <a:gd name="connsiteY1" fmla="*/ 285750 h 857250"/>
                    <a:gd name="connsiteX2" fmla="*/ 405276 w 1205376"/>
                    <a:gd name="connsiteY2" fmla="*/ 0 h 857250"/>
                    <a:gd name="connsiteX3" fmla="*/ 195726 w 1205376"/>
                    <a:gd name="connsiteY3" fmla="*/ 857250 h 857250"/>
                    <a:gd name="connsiteX0" fmla="*/ 195726 w 1205376"/>
                    <a:gd name="connsiteY0" fmla="*/ 857250 h 857250"/>
                    <a:gd name="connsiteX1" fmla="*/ 1205376 w 1205376"/>
                    <a:gd name="connsiteY1" fmla="*/ 285750 h 857250"/>
                    <a:gd name="connsiteX2" fmla="*/ 405276 w 1205376"/>
                    <a:gd name="connsiteY2" fmla="*/ 0 h 857250"/>
                    <a:gd name="connsiteX3" fmla="*/ 195726 w 1205376"/>
                    <a:gd name="connsiteY3" fmla="*/ 857250 h 857250"/>
                    <a:gd name="connsiteX0" fmla="*/ 258839 w 1268489"/>
                    <a:gd name="connsiteY0" fmla="*/ 870320 h 870320"/>
                    <a:gd name="connsiteX1" fmla="*/ 1268489 w 1268489"/>
                    <a:gd name="connsiteY1" fmla="*/ 298820 h 870320"/>
                    <a:gd name="connsiteX2" fmla="*/ 468389 w 1268489"/>
                    <a:gd name="connsiteY2" fmla="*/ 13070 h 870320"/>
                    <a:gd name="connsiteX3" fmla="*/ 258839 w 1268489"/>
                    <a:gd name="connsiteY3" fmla="*/ 870320 h 870320"/>
                    <a:gd name="connsiteX0" fmla="*/ 258839 w 2197403"/>
                    <a:gd name="connsiteY0" fmla="*/ 2197100 h 2197100"/>
                    <a:gd name="connsiteX1" fmla="*/ 2197403 w 2197403"/>
                    <a:gd name="connsiteY1" fmla="*/ 0 h 2197100"/>
                    <a:gd name="connsiteX2" fmla="*/ 468389 w 2197403"/>
                    <a:gd name="connsiteY2" fmla="*/ 1339850 h 2197100"/>
                    <a:gd name="connsiteX3" fmla="*/ 258839 w 2197403"/>
                    <a:gd name="connsiteY3" fmla="*/ 2197100 h 2197100"/>
                    <a:gd name="connsiteX0" fmla="*/ 504279 w 2442843"/>
                    <a:gd name="connsiteY0" fmla="*/ 2197100 h 2197100"/>
                    <a:gd name="connsiteX1" fmla="*/ 2442843 w 2442843"/>
                    <a:gd name="connsiteY1" fmla="*/ 0 h 2197100"/>
                    <a:gd name="connsiteX2" fmla="*/ 205829 w 2442843"/>
                    <a:gd name="connsiteY2" fmla="*/ 381907 h 2197100"/>
                    <a:gd name="connsiteX3" fmla="*/ 504279 w 2442843"/>
                    <a:gd name="connsiteY3" fmla="*/ 2197100 h 2197100"/>
                    <a:gd name="connsiteX0" fmla="*/ 504279 w 2442843"/>
                    <a:gd name="connsiteY0" fmla="*/ 2197100 h 2197100"/>
                    <a:gd name="connsiteX1" fmla="*/ 2442843 w 2442843"/>
                    <a:gd name="connsiteY1" fmla="*/ 0 h 2197100"/>
                    <a:gd name="connsiteX2" fmla="*/ 205829 w 2442843"/>
                    <a:gd name="connsiteY2" fmla="*/ 381907 h 2197100"/>
                    <a:gd name="connsiteX3" fmla="*/ 504279 w 2442843"/>
                    <a:gd name="connsiteY3" fmla="*/ 2197100 h 2197100"/>
                    <a:gd name="connsiteX0" fmla="*/ 542621 w 2481185"/>
                    <a:gd name="connsiteY0" fmla="*/ 2197100 h 2197100"/>
                    <a:gd name="connsiteX1" fmla="*/ 2481185 w 2481185"/>
                    <a:gd name="connsiteY1" fmla="*/ 0 h 2197100"/>
                    <a:gd name="connsiteX2" fmla="*/ 244171 w 2481185"/>
                    <a:gd name="connsiteY2" fmla="*/ 381907 h 2197100"/>
                    <a:gd name="connsiteX3" fmla="*/ 542621 w 2481185"/>
                    <a:gd name="connsiteY3" fmla="*/ 2197100 h 2197100"/>
                    <a:gd name="connsiteX0" fmla="*/ 542621 w 2742442"/>
                    <a:gd name="connsiteY0" fmla="*/ 2047245 h 2047245"/>
                    <a:gd name="connsiteX1" fmla="*/ 2742442 w 2742442"/>
                    <a:gd name="connsiteY1" fmla="*/ 53345 h 2047245"/>
                    <a:gd name="connsiteX2" fmla="*/ 244171 w 2742442"/>
                    <a:gd name="connsiteY2" fmla="*/ 232052 h 2047245"/>
                    <a:gd name="connsiteX3" fmla="*/ 542621 w 2742442"/>
                    <a:gd name="connsiteY3" fmla="*/ 2047245 h 2047245"/>
                    <a:gd name="connsiteX0" fmla="*/ 542621 w 2742442"/>
                    <a:gd name="connsiteY0" fmla="*/ 2047245 h 2047245"/>
                    <a:gd name="connsiteX1" fmla="*/ 2742442 w 2742442"/>
                    <a:gd name="connsiteY1" fmla="*/ 53345 h 2047245"/>
                    <a:gd name="connsiteX2" fmla="*/ 244171 w 2742442"/>
                    <a:gd name="connsiteY2" fmla="*/ 232052 h 2047245"/>
                    <a:gd name="connsiteX3" fmla="*/ 542621 w 2742442"/>
                    <a:gd name="connsiteY3" fmla="*/ 2047245 h 2047245"/>
                    <a:gd name="connsiteX0" fmla="*/ 849722 w 3049543"/>
                    <a:gd name="connsiteY0" fmla="*/ 2087856 h 2087856"/>
                    <a:gd name="connsiteX1" fmla="*/ 3049543 w 3049543"/>
                    <a:gd name="connsiteY1" fmla="*/ 93956 h 2087856"/>
                    <a:gd name="connsiteX2" fmla="*/ 159386 w 3049543"/>
                    <a:gd name="connsiteY2" fmla="*/ 214606 h 2087856"/>
                    <a:gd name="connsiteX3" fmla="*/ 849722 w 3049543"/>
                    <a:gd name="connsiteY3" fmla="*/ 2087856 h 2087856"/>
                    <a:gd name="connsiteX0" fmla="*/ 849722 w 3049543"/>
                    <a:gd name="connsiteY0" fmla="*/ 2222476 h 2222476"/>
                    <a:gd name="connsiteX1" fmla="*/ 3049543 w 3049543"/>
                    <a:gd name="connsiteY1" fmla="*/ 228576 h 2222476"/>
                    <a:gd name="connsiteX2" fmla="*/ 159386 w 3049543"/>
                    <a:gd name="connsiteY2" fmla="*/ 349226 h 2222476"/>
                    <a:gd name="connsiteX3" fmla="*/ 849722 w 3049543"/>
                    <a:gd name="connsiteY3" fmla="*/ 2222476 h 2222476"/>
                    <a:gd name="connsiteX0" fmla="*/ 457570 w 3179905"/>
                    <a:gd name="connsiteY0" fmla="*/ 2425676 h 2425676"/>
                    <a:gd name="connsiteX1" fmla="*/ 3179905 w 3179905"/>
                    <a:gd name="connsiteY1" fmla="*/ 228576 h 2425676"/>
                    <a:gd name="connsiteX2" fmla="*/ 289748 w 3179905"/>
                    <a:gd name="connsiteY2" fmla="*/ 349226 h 2425676"/>
                    <a:gd name="connsiteX3" fmla="*/ 457570 w 3179905"/>
                    <a:gd name="connsiteY3" fmla="*/ 2425676 h 2425676"/>
                    <a:gd name="connsiteX0" fmla="*/ 457570 w 3179905"/>
                    <a:gd name="connsiteY0" fmla="*/ 2425676 h 2425676"/>
                    <a:gd name="connsiteX1" fmla="*/ 3179905 w 3179905"/>
                    <a:gd name="connsiteY1" fmla="*/ 228576 h 2425676"/>
                    <a:gd name="connsiteX2" fmla="*/ 289748 w 3179905"/>
                    <a:gd name="connsiteY2" fmla="*/ 349226 h 2425676"/>
                    <a:gd name="connsiteX3" fmla="*/ 457570 w 3179905"/>
                    <a:gd name="connsiteY3" fmla="*/ 2425676 h 2425676"/>
                    <a:gd name="connsiteX0" fmla="*/ 250838 w 2973173"/>
                    <a:gd name="connsiteY0" fmla="*/ 2324586 h 2324586"/>
                    <a:gd name="connsiteX1" fmla="*/ 2973173 w 2973173"/>
                    <a:gd name="connsiteY1" fmla="*/ 127486 h 2324586"/>
                    <a:gd name="connsiteX2" fmla="*/ 561988 w 2973173"/>
                    <a:gd name="connsiteY2" fmla="*/ 552936 h 2324586"/>
                    <a:gd name="connsiteX3" fmla="*/ 250838 w 2973173"/>
                    <a:gd name="connsiteY3" fmla="*/ 2324586 h 2324586"/>
                    <a:gd name="connsiteX0" fmla="*/ 250838 w 2973173"/>
                    <a:gd name="connsiteY0" fmla="*/ 2324586 h 2324586"/>
                    <a:gd name="connsiteX1" fmla="*/ 2973173 w 2973173"/>
                    <a:gd name="connsiteY1" fmla="*/ 127486 h 2324586"/>
                    <a:gd name="connsiteX2" fmla="*/ 561988 w 2973173"/>
                    <a:gd name="connsiteY2" fmla="*/ 552936 h 2324586"/>
                    <a:gd name="connsiteX3" fmla="*/ 250838 w 2973173"/>
                    <a:gd name="connsiteY3" fmla="*/ 2324586 h 2324586"/>
                    <a:gd name="connsiteX0" fmla="*/ 250838 w 2973173"/>
                    <a:gd name="connsiteY0" fmla="*/ 2324586 h 2324586"/>
                    <a:gd name="connsiteX1" fmla="*/ 2973173 w 2973173"/>
                    <a:gd name="connsiteY1" fmla="*/ 127486 h 2324586"/>
                    <a:gd name="connsiteX2" fmla="*/ 561988 w 2973173"/>
                    <a:gd name="connsiteY2" fmla="*/ 552936 h 2324586"/>
                    <a:gd name="connsiteX3" fmla="*/ 250838 w 2973173"/>
                    <a:gd name="connsiteY3" fmla="*/ 2324586 h 2324586"/>
                    <a:gd name="connsiteX0" fmla="*/ 250838 w 2973173"/>
                    <a:gd name="connsiteY0" fmla="*/ 2324586 h 2324586"/>
                    <a:gd name="connsiteX1" fmla="*/ 2973173 w 2973173"/>
                    <a:gd name="connsiteY1" fmla="*/ 127486 h 2324586"/>
                    <a:gd name="connsiteX2" fmla="*/ 561988 w 2973173"/>
                    <a:gd name="connsiteY2" fmla="*/ 552936 h 2324586"/>
                    <a:gd name="connsiteX3" fmla="*/ 250838 w 2973173"/>
                    <a:gd name="connsiteY3" fmla="*/ 2324586 h 23245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973173" h="2324586">
                      <a:moveTo>
                        <a:pt x="250838" y="2324586"/>
                      </a:moveTo>
                      <a:cubicBezTo>
                        <a:pt x="-223597" y="1061844"/>
                        <a:pt x="764280" y="-146471"/>
                        <a:pt x="2973173" y="127486"/>
                      </a:cubicBezTo>
                      <a:cubicBezTo>
                        <a:pt x="2183959" y="-166127"/>
                        <a:pt x="1162516" y="77292"/>
                        <a:pt x="561988" y="552936"/>
                      </a:cubicBezTo>
                      <a:cubicBezTo>
                        <a:pt x="100252" y="1007414"/>
                        <a:pt x="-263512" y="1695936"/>
                        <a:pt x="250838" y="2324586"/>
                      </a:cubicBezTo>
                      <a:close/>
                    </a:path>
                  </a:pathLst>
                </a:custGeom>
                <a:solidFill>
                  <a:schemeClr val="accent3">
                    <a:lumMod val="50000"/>
                  </a:schemeClr>
                </a:solidFill>
                <a:ln>
                  <a:noFill/>
                </a:ln>
                <a:effectLst/>
                <a:scene3d>
                  <a:camera prst="orthographicFront"/>
                  <a:lightRig rig="threePt" dir="t">
                    <a:rot lat="0" lon="0" rev="3600000"/>
                  </a:lightRig>
                </a:scene3d>
                <a:sp3d prstMaterial="metal">
                  <a:bevelT w="234950" h="381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>
                    <a:solidFill>
                      <a:schemeClr val="lt1"/>
                    </a:solidFill>
                  </a:endParaRPr>
                </a:p>
              </p:txBody>
            </p:sp>
          </p:grpSp>
          <p:sp>
            <p:nvSpPr>
              <p:cNvPr id="13" name="Полилиния 12"/>
              <p:cNvSpPr/>
              <p:nvPr/>
            </p:nvSpPr>
            <p:spPr>
              <a:xfrm rot="7992440" flipV="1">
                <a:off x="-100822" y="4987126"/>
                <a:ext cx="4907839" cy="2845755"/>
              </a:xfrm>
              <a:custGeom>
                <a:avLst/>
                <a:gdLst>
                  <a:gd name="connsiteX0" fmla="*/ 0 w 1009650"/>
                  <a:gd name="connsiteY0" fmla="*/ 857250 h 857250"/>
                  <a:gd name="connsiteX1" fmla="*/ 1009650 w 1009650"/>
                  <a:gd name="connsiteY1" fmla="*/ 285750 h 857250"/>
                  <a:gd name="connsiteX2" fmla="*/ 209550 w 1009650"/>
                  <a:gd name="connsiteY2" fmla="*/ 0 h 857250"/>
                  <a:gd name="connsiteX0" fmla="*/ 0 w 1009650"/>
                  <a:gd name="connsiteY0" fmla="*/ 857250 h 857250"/>
                  <a:gd name="connsiteX1" fmla="*/ 1009650 w 1009650"/>
                  <a:gd name="connsiteY1" fmla="*/ 285750 h 857250"/>
                  <a:gd name="connsiteX2" fmla="*/ 209550 w 1009650"/>
                  <a:gd name="connsiteY2" fmla="*/ 0 h 857250"/>
                  <a:gd name="connsiteX3" fmla="*/ 0 w 1009650"/>
                  <a:gd name="connsiteY3" fmla="*/ 857250 h 857250"/>
                  <a:gd name="connsiteX0" fmla="*/ 195726 w 1205376"/>
                  <a:gd name="connsiteY0" fmla="*/ 857250 h 857250"/>
                  <a:gd name="connsiteX1" fmla="*/ 1205376 w 1205376"/>
                  <a:gd name="connsiteY1" fmla="*/ 285750 h 857250"/>
                  <a:gd name="connsiteX2" fmla="*/ 405276 w 1205376"/>
                  <a:gd name="connsiteY2" fmla="*/ 0 h 857250"/>
                  <a:gd name="connsiteX3" fmla="*/ 195726 w 1205376"/>
                  <a:gd name="connsiteY3" fmla="*/ 857250 h 857250"/>
                  <a:gd name="connsiteX0" fmla="*/ 195726 w 1205376"/>
                  <a:gd name="connsiteY0" fmla="*/ 857250 h 857250"/>
                  <a:gd name="connsiteX1" fmla="*/ 1205376 w 1205376"/>
                  <a:gd name="connsiteY1" fmla="*/ 285750 h 857250"/>
                  <a:gd name="connsiteX2" fmla="*/ 405276 w 1205376"/>
                  <a:gd name="connsiteY2" fmla="*/ 0 h 857250"/>
                  <a:gd name="connsiteX3" fmla="*/ 195726 w 1205376"/>
                  <a:gd name="connsiteY3" fmla="*/ 857250 h 857250"/>
                  <a:gd name="connsiteX0" fmla="*/ 258839 w 1268489"/>
                  <a:gd name="connsiteY0" fmla="*/ 870320 h 870320"/>
                  <a:gd name="connsiteX1" fmla="*/ 1268489 w 1268489"/>
                  <a:gd name="connsiteY1" fmla="*/ 298820 h 870320"/>
                  <a:gd name="connsiteX2" fmla="*/ 468389 w 1268489"/>
                  <a:gd name="connsiteY2" fmla="*/ 13070 h 870320"/>
                  <a:gd name="connsiteX3" fmla="*/ 258839 w 1268489"/>
                  <a:gd name="connsiteY3" fmla="*/ 870320 h 870320"/>
                  <a:gd name="connsiteX0" fmla="*/ 258839 w 2197403"/>
                  <a:gd name="connsiteY0" fmla="*/ 2197100 h 2197100"/>
                  <a:gd name="connsiteX1" fmla="*/ 2197403 w 2197403"/>
                  <a:gd name="connsiteY1" fmla="*/ 0 h 2197100"/>
                  <a:gd name="connsiteX2" fmla="*/ 468389 w 2197403"/>
                  <a:gd name="connsiteY2" fmla="*/ 1339850 h 2197100"/>
                  <a:gd name="connsiteX3" fmla="*/ 258839 w 2197403"/>
                  <a:gd name="connsiteY3" fmla="*/ 2197100 h 2197100"/>
                  <a:gd name="connsiteX0" fmla="*/ 504279 w 2442843"/>
                  <a:gd name="connsiteY0" fmla="*/ 2197100 h 2197100"/>
                  <a:gd name="connsiteX1" fmla="*/ 2442843 w 2442843"/>
                  <a:gd name="connsiteY1" fmla="*/ 0 h 2197100"/>
                  <a:gd name="connsiteX2" fmla="*/ 205829 w 2442843"/>
                  <a:gd name="connsiteY2" fmla="*/ 381907 h 2197100"/>
                  <a:gd name="connsiteX3" fmla="*/ 504279 w 2442843"/>
                  <a:gd name="connsiteY3" fmla="*/ 2197100 h 2197100"/>
                  <a:gd name="connsiteX0" fmla="*/ 504279 w 2442843"/>
                  <a:gd name="connsiteY0" fmla="*/ 2197100 h 2197100"/>
                  <a:gd name="connsiteX1" fmla="*/ 2442843 w 2442843"/>
                  <a:gd name="connsiteY1" fmla="*/ 0 h 2197100"/>
                  <a:gd name="connsiteX2" fmla="*/ 205829 w 2442843"/>
                  <a:gd name="connsiteY2" fmla="*/ 381907 h 2197100"/>
                  <a:gd name="connsiteX3" fmla="*/ 504279 w 2442843"/>
                  <a:gd name="connsiteY3" fmla="*/ 2197100 h 2197100"/>
                  <a:gd name="connsiteX0" fmla="*/ 542621 w 2481185"/>
                  <a:gd name="connsiteY0" fmla="*/ 2197100 h 2197100"/>
                  <a:gd name="connsiteX1" fmla="*/ 2481185 w 2481185"/>
                  <a:gd name="connsiteY1" fmla="*/ 0 h 2197100"/>
                  <a:gd name="connsiteX2" fmla="*/ 244171 w 2481185"/>
                  <a:gd name="connsiteY2" fmla="*/ 381907 h 2197100"/>
                  <a:gd name="connsiteX3" fmla="*/ 542621 w 2481185"/>
                  <a:gd name="connsiteY3" fmla="*/ 2197100 h 2197100"/>
                  <a:gd name="connsiteX0" fmla="*/ 542621 w 2742442"/>
                  <a:gd name="connsiteY0" fmla="*/ 2047245 h 2047245"/>
                  <a:gd name="connsiteX1" fmla="*/ 2742442 w 2742442"/>
                  <a:gd name="connsiteY1" fmla="*/ 53345 h 2047245"/>
                  <a:gd name="connsiteX2" fmla="*/ 244171 w 2742442"/>
                  <a:gd name="connsiteY2" fmla="*/ 232052 h 2047245"/>
                  <a:gd name="connsiteX3" fmla="*/ 542621 w 2742442"/>
                  <a:gd name="connsiteY3" fmla="*/ 2047245 h 2047245"/>
                  <a:gd name="connsiteX0" fmla="*/ 542621 w 2742442"/>
                  <a:gd name="connsiteY0" fmla="*/ 2047245 h 2047245"/>
                  <a:gd name="connsiteX1" fmla="*/ 2742442 w 2742442"/>
                  <a:gd name="connsiteY1" fmla="*/ 53345 h 2047245"/>
                  <a:gd name="connsiteX2" fmla="*/ 244171 w 2742442"/>
                  <a:gd name="connsiteY2" fmla="*/ 232052 h 2047245"/>
                  <a:gd name="connsiteX3" fmla="*/ 542621 w 2742442"/>
                  <a:gd name="connsiteY3" fmla="*/ 2047245 h 2047245"/>
                  <a:gd name="connsiteX0" fmla="*/ 849722 w 3049543"/>
                  <a:gd name="connsiteY0" fmla="*/ 2087856 h 2087856"/>
                  <a:gd name="connsiteX1" fmla="*/ 3049543 w 3049543"/>
                  <a:gd name="connsiteY1" fmla="*/ 93956 h 2087856"/>
                  <a:gd name="connsiteX2" fmla="*/ 159386 w 3049543"/>
                  <a:gd name="connsiteY2" fmla="*/ 214606 h 2087856"/>
                  <a:gd name="connsiteX3" fmla="*/ 849722 w 3049543"/>
                  <a:gd name="connsiteY3" fmla="*/ 2087856 h 2087856"/>
                  <a:gd name="connsiteX0" fmla="*/ 849722 w 3049543"/>
                  <a:gd name="connsiteY0" fmla="*/ 2222476 h 2222476"/>
                  <a:gd name="connsiteX1" fmla="*/ 3049543 w 3049543"/>
                  <a:gd name="connsiteY1" fmla="*/ 228576 h 2222476"/>
                  <a:gd name="connsiteX2" fmla="*/ 159386 w 3049543"/>
                  <a:gd name="connsiteY2" fmla="*/ 349226 h 2222476"/>
                  <a:gd name="connsiteX3" fmla="*/ 849722 w 3049543"/>
                  <a:gd name="connsiteY3" fmla="*/ 2222476 h 2222476"/>
                  <a:gd name="connsiteX0" fmla="*/ 457570 w 3179905"/>
                  <a:gd name="connsiteY0" fmla="*/ 2425676 h 2425676"/>
                  <a:gd name="connsiteX1" fmla="*/ 3179905 w 3179905"/>
                  <a:gd name="connsiteY1" fmla="*/ 228576 h 2425676"/>
                  <a:gd name="connsiteX2" fmla="*/ 289748 w 3179905"/>
                  <a:gd name="connsiteY2" fmla="*/ 349226 h 2425676"/>
                  <a:gd name="connsiteX3" fmla="*/ 457570 w 3179905"/>
                  <a:gd name="connsiteY3" fmla="*/ 2425676 h 2425676"/>
                  <a:gd name="connsiteX0" fmla="*/ 457570 w 3179905"/>
                  <a:gd name="connsiteY0" fmla="*/ 2425676 h 2425676"/>
                  <a:gd name="connsiteX1" fmla="*/ 3179905 w 3179905"/>
                  <a:gd name="connsiteY1" fmla="*/ 228576 h 2425676"/>
                  <a:gd name="connsiteX2" fmla="*/ 289748 w 3179905"/>
                  <a:gd name="connsiteY2" fmla="*/ 349226 h 2425676"/>
                  <a:gd name="connsiteX3" fmla="*/ 457570 w 3179905"/>
                  <a:gd name="connsiteY3" fmla="*/ 2425676 h 2425676"/>
                  <a:gd name="connsiteX0" fmla="*/ 250838 w 2973173"/>
                  <a:gd name="connsiteY0" fmla="*/ 2324586 h 2324586"/>
                  <a:gd name="connsiteX1" fmla="*/ 2973173 w 2973173"/>
                  <a:gd name="connsiteY1" fmla="*/ 127486 h 2324586"/>
                  <a:gd name="connsiteX2" fmla="*/ 561988 w 2973173"/>
                  <a:gd name="connsiteY2" fmla="*/ 552936 h 2324586"/>
                  <a:gd name="connsiteX3" fmla="*/ 250838 w 2973173"/>
                  <a:gd name="connsiteY3" fmla="*/ 2324586 h 2324586"/>
                  <a:gd name="connsiteX0" fmla="*/ 250838 w 2973173"/>
                  <a:gd name="connsiteY0" fmla="*/ 2324586 h 2324586"/>
                  <a:gd name="connsiteX1" fmla="*/ 2973173 w 2973173"/>
                  <a:gd name="connsiteY1" fmla="*/ 127486 h 2324586"/>
                  <a:gd name="connsiteX2" fmla="*/ 561988 w 2973173"/>
                  <a:gd name="connsiteY2" fmla="*/ 552936 h 2324586"/>
                  <a:gd name="connsiteX3" fmla="*/ 250838 w 2973173"/>
                  <a:gd name="connsiteY3" fmla="*/ 2324586 h 2324586"/>
                  <a:gd name="connsiteX0" fmla="*/ 250838 w 2973173"/>
                  <a:gd name="connsiteY0" fmla="*/ 2324586 h 2324586"/>
                  <a:gd name="connsiteX1" fmla="*/ 2973173 w 2973173"/>
                  <a:gd name="connsiteY1" fmla="*/ 127486 h 2324586"/>
                  <a:gd name="connsiteX2" fmla="*/ 561988 w 2973173"/>
                  <a:gd name="connsiteY2" fmla="*/ 552936 h 2324586"/>
                  <a:gd name="connsiteX3" fmla="*/ 250838 w 2973173"/>
                  <a:gd name="connsiteY3" fmla="*/ 2324586 h 2324586"/>
                  <a:gd name="connsiteX0" fmla="*/ 250838 w 2973173"/>
                  <a:gd name="connsiteY0" fmla="*/ 2324586 h 2324586"/>
                  <a:gd name="connsiteX1" fmla="*/ 2973173 w 2973173"/>
                  <a:gd name="connsiteY1" fmla="*/ 127486 h 2324586"/>
                  <a:gd name="connsiteX2" fmla="*/ 561988 w 2973173"/>
                  <a:gd name="connsiteY2" fmla="*/ 552936 h 2324586"/>
                  <a:gd name="connsiteX3" fmla="*/ 250838 w 2973173"/>
                  <a:gd name="connsiteY3" fmla="*/ 2324586 h 2324586"/>
                  <a:gd name="connsiteX0" fmla="*/ 250838 w 2973173"/>
                  <a:gd name="connsiteY0" fmla="*/ 2324586 h 2324586"/>
                  <a:gd name="connsiteX1" fmla="*/ 2973173 w 2973173"/>
                  <a:gd name="connsiteY1" fmla="*/ 127486 h 2324586"/>
                  <a:gd name="connsiteX2" fmla="*/ 561988 w 2973173"/>
                  <a:gd name="connsiteY2" fmla="*/ 552936 h 2324586"/>
                  <a:gd name="connsiteX3" fmla="*/ 250838 w 2973173"/>
                  <a:gd name="connsiteY3" fmla="*/ 2324586 h 23245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973173" h="2324586">
                    <a:moveTo>
                      <a:pt x="250838" y="2324586"/>
                    </a:moveTo>
                    <a:cubicBezTo>
                      <a:pt x="237998" y="899249"/>
                      <a:pt x="764280" y="-146471"/>
                      <a:pt x="2973173" y="127486"/>
                    </a:cubicBezTo>
                    <a:cubicBezTo>
                      <a:pt x="2183959" y="-166127"/>
                      <a:pt x="1162516" y="77292"/>
                      <a:pt x="561988" y="552936"/>
                    </a:cubicBezTo>
                    <a:cubicBezTo>
                      <a:pt x="100252" y="1007414"/>
                      <a:pt x="-263512" y="1695936"/>
                      <a:pt x="250838" y="2324586"/>
                    </a:cubicBezTo>
                    <a:close/>
                  </a:path>
                </a:pathLst>
              </a:custGeom>
              <a:solidFill>
                <a:schemeClr val="accent3">
                  <a:lumMod val="50000"/>
                </a:schemeClr>
              </a:solidFill>
              <a:ln>
                <a:noFill/>
              </a:ln>
              <a:effectLst/>
              <a:scene3d>
                <a:camera prst="orthographicFront"/>
                <a:lightRig rig="threePt" dir="t">
                  <a:rot lat="0" lon="0" rev="3600000"/>
                </a:lightRig>
              </a:scene3d>
              <a:sp3d prstMaterial="metal">
                <a:bevelT w="23495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schemeClr val="lt1"/>
                  </a:solidFill>
                </a:endParaRPr>
              </a:p>
            </p:txBody>
          </p:sp>
        </p:grpSp>
      </p:grpSp>
      <p:grpSp>
        <p:nvGrpSpPr>
          <p:cNvPr id="22" name="Группа 21"/>
          <p:cNvGrpSpPr/>
          <p:nvPr userDrawn="1"/>
        </p:nvGrpSpPr>
        <p:grpSpPr>
          <a:xfrm rot="7987570">
            <a:off x="2709199" y="6420659"/>
            <a:ext cx="307901" cy="450659"/>
            <a:chOff x="2857488" y="4883951"/>
            <a:chExt cx="571504" cy="903297"/>
          </a:xfrm>
        </p:grpSpPr>
        <p:sp>
          <p:nvSpPr>
            <p:cNvPr id="23" name="Овал 22"/>
            <p:cNvSpPr/>
            <p:nvPr/>
          </p:nvSpPr>
          <p:spPr>
            <a:xfrm>
              <a:off x="3000364" y="4929198"/>
              <a:ext cx="285752" cy="14287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" name="Овал 23">
              <a:hlinkClick r:id="" action="ppaction://hlinkshowjump?jump=nextslide"/>
            </p:cNvPr>
            <p:cNvSpPr/>
            <p:nvPr/>
          </p:nvSpPr>
          <p:spPr>
            <a:xfrm>
              <a:off x="2857488" y="5000636"/>
              <a:ext cx="571504" cy="785818"/>
            </a:xfrm>
            <a:prstGeom prst="ellipse">
              <a:avLst/>
            </a:prstGeom>
            <a:solidFill>
              <a:schemeClr val="accent5">
                <a:lumMod val="75000"/>
              </a:schemeClr>
            </a:solidFill>
            <a:ln w="6350">
              <a:solidFill>
                <a:schemeClr val="tx1"/>
              </a:solidFill>
            </a:ln>
            <a:scene3d>
              <a:camera prst="orthographicFront"/>
              <a:lightRig rig="threePt" dir="t"/>
            </a:scene3d>
            <a:sp3d prstMaterial="plastic">
              <a:bevelT w="260350" h="127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25" name="Прямая соединительная линия 24"/>
            <p:cNvCxnSpPr>
              <a:stCxn id="24" idx="0"/>
              <a:endCxn id="24" idx="4"/>
            </p:cNvCxnSpPr>
            <p:nvPr/>
          </p:nvCxnSpPr>
          <p:spPr>
            <a:xfrm rot="16200000" flipH="1">
              <a:off x="2750331" y="5393545"/>
              <a:ext cx="785818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Овал 25"/>
            <p:cNvSpPr/>
            <p:nvPr/>
          </p:nvSpPr>
          <p:spPr>
            <a:xfrm>
              <a:off x="3069421" y="4883951"/>
              <a:ext cx="142876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7" name="Овал 26"/>
            <p:cNvSpPr/>
            <p:nvPr/>
          </p:nvSpPr>
          <p:spPr>
            <a:xfrm>
              <a:off x="3000364" y="5143512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8" name="Овал 27"/>
            <p:cNvSpPr/>
            <p:nvPr/>
          </p:nvSpPr>
          <p:spPr>
            <a:xfrm>
              <a:off x="2928926" y="5286388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9" name="Овал 28"/>
            <p:cNvSpPr/>
            <p:nvPr/>
          </p:nvSpPr>
          <p:spPr>
            <a:xfrm>
              <a:off x="2928926" y="5429264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0" name="Овал 29"/>
            <p:cNvSpPr/>
            <p:nvPr/>
          </p:nvSpPr>
          <p:spPr>
            <a:xfrm>
              <a:off x="3000364" y="5572140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1" name="Овал 30"/>
            <p:cNvSpPr/>
            <p:nvPr/>
          </p:nvSpPr>
          <p:spPr>
            <a:xfrm>
              <a:off x="3214678" y="5143512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2" name="Овал 31"/>
            <p:cNvSpPr/>
            <p:nvPr/>
          </p:nvSpPr>
          <p:spPr>
            <a:xfrm>
              <a:off x="3286116" y="5286388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3" name="Овал 32"/>
            <p:cNvSpPr/>
            <p:nvPr/>
          </p:nvSpPr>
          <p:spPr>
            <a:xfrm>
              <a:off x="3286116" y="5429264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4" name="Овал 33"/>
            <p:cNvSpPr/>
            <p:nvPr/>
          </p:nvSpPr>
          <p:spPr>
            <a:xfrm>
              <a:off x="3214678" y="5572140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35" name="Группа 34"/>
          <p:cNvGrpSpPr/>
          <p:nvPr userDrawn="1"/>
        </p:nvGrpSpPr>
        <p:grpSpPr>
          <a:xfrm rot="13759740">
            <a:off x="128706" y="6346842"/>
            <a:ext cx="307901" cy="450659"/>
            <a:chOff x="2857488" y="4883951"/>
            <a:chExt cx="571504" cy="903297"/>
          </a:xfrm>
        </p:grpSpPr>
        <p:sp>
          <p:nvSpPr>
            <p:cNvPr id="36" name="Овал 35"/>
            <p:cNvSpPr/>
            <p:nvPr/>
          </p:nvSpPr>
          <p:spPr>
            <a:xfrm>
              <a:off x="3000364" y="4929198"/>
              <a:ext cx="285752" cy="14287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7" name="Овал 36">
              <a:hlinkClick r:id="" action="ppaction://hlinkshowjump?jump=previousslide"/>
            </p:cNvPr>
            <p:cNvSpPr/>
            <p:nvPr/>
          </p:nvSpPr>
          <p:spPr>
            <a:xfrm>
              <a:off x="2857488" y="5000636"/>
              <a:ext cx="571504" cy="785818"/>
            </a:xfrm>
            <a:prstGeom prst="ellipse">
              <a:avLst/>
            </a:prstGeom>
            <a:solidFill>
              <a:srgbClr val="FFC000"/>
            </a:solidFill>
            <a:ln w="6350">
              <a:solidFill>
                <a:schemeClr val="tx1"/>
              </a:solidFill>
            </a:ln>
            <a:scene3d>
              <a:camera prst="orthographicFront"/>
              <a:lightRig rig="threePt" dir="t"/>
            </a:scene3d>
            <a:sp3d prstMaterial="plastic">
              <a:bevelT w="260350" h="127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38" name="Прямая соединительная линия 37"/>
            <p:cNvCxnSpPr>
              <a:stCxn id="37" idx="0"/>
              <a:endCxn id="37" idx="4"/>
            </p:cNvCxnSpPr>
            <p:nvPr/>
          </p:nvCxnSpPr>
          <p:spPr>
            <a:xfrm rot="16200000" flipH="1">
              <a:off x="2750331" y="5393545"/>
              <a:ext cx="785818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Овал 38"/>
            <p:cNvSpPr/>
            <p:nvPr/>
          </p:nvSpPr>
          <p:spPr>
            <a:xfrm>
              <a:off x="3069421" y="4883951"/>
              <a:ext cx="142876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0" name="Овал 39"/>
            <p:cNvSpPr/>
            <p:nvPr/>
          </p:nvSpPr>
          <p:spPr>
            <a:xfrm>
              <a:off x="3000364" y="5143512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1" name="Овал 40"/>
            <p:cNvSpPr/>
            <p:nvPr/>
          </p:nvSpPr>
          <p:spPr>
            <a:xfrm>
              <a:off x="2928926" y="5286388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2" name="Овал 41"/>
            <p:cNvSpPr/>
            <p:nvPr/>
          </p:nvSpPr>
          <p:spPr>
            <a:xfrm>
              <a:off x="2928926" y="5429264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3" name="Овал 42"/>
            <p:cNvSpPr/>
            <p:nvPr/>
          </p:nvSpPr>
          <p:spPr>
            <a:xfrm>
              <a:off x="3000364" y="5572140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4" name="Овал 43"/>
            <p:cNvSpPr/>
            <p:nvPr/>
          </p:nvSpPr>
          <p:spPr>
            <a:xfrm>
              <a:off x="3214678" y="5143512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5" name="Овал 44"/>
            <p:cNvSpPr/>
            <p:nvPr/>
          </p:nvSpPr>
          <p:spPr>
            <a:xfrm>
              <a:off x="3286116" y="5286388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6" name="Овал 45"/>
            <p:cNvSpPr/>
            <p:nvPr/>
          </p:nvSpPr>
          <p:spPr>
            <a:xfrm>
              <a:off x="3286116" y="5429264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7" name="Овал 46"/>
            <p:cNvSpPr/>
            <p:nvPr/>
          </p:nvSpPr>
          <p:spPr>
            <a:xfrm>
              <a:off x="3214678" y="5572140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48" name="Группа 47"/>
          <p:cNvGrpSpPr/>
          <p:nvPr userDrawn="1"/>
        </p:nvGrpSpPr>
        <p:grpSpPr>
          <a:xfrm rot="4965394">
            <a:off x="8589021" y="104103"/>
            <a:ext cx="307901" cy="450659"/>
            <a:chOff x="2857488" y="4883951"/>
            <a:chExt cx="571504" cy="903297"/>
          </a:xfrm>
        </p:grpSpPr>
        <p:sp>
          <p:nvSpPr>
            <p:cNvPr id="49" name="Овал 48"/>
            <p:cNvSpPr/>
            <p:nvPr/>
          </p:nvSpPr>
          <p:spPr>
            <a:xfrm>
              <a:off x="3000364" y="4929198"/>
              <a:ext cx="285752" cy="14287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0" name="Овал 49">
              <a:hlinkClick r:id="" action="ppaction://hlinkshowjump?jump=endshow"/>
            </p:cNvPr>
            <p:cNvSpPr/>
            <p:nvPr/>
          </p:nvSpPr>
          <p:spPr>
            <a:xfrm>
              <a:off x="2857488" y="5000636"/>
              <a:ext cx="571504" cy="785818"/>
            </a:xfrm>
            <a:prstGeom prst="ellipse">
              <a:avLst/>
            </a:prstGeom>
            <a:solidFill>
              <a:srgbClr val="A50021"/>
            </a:solidFill>
            <a:ln w="6350">
              <a:solidFill>
                <a:schemeClr val="tx1"/>
              </a:solidFill>
            </a:ln>
            <a:scene3d>
              <a:camera prst="orthographicFront"/>
              <a:lightRig rig="threePt" dir="t"/>
            </a:scene3d>
            <a:sp3d prstMaterial="plastic">
              <a:bevelT w="260350" h="127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51" name="Прямая соединительная линия 50"/>
            <p:cNvCxnSpPr>
              <a:stCxn id="50" idx="0"/>
              <a:endCxn id="50" idx="4"/>
            </p:cNvCxnSpPr>
            <p:nvPr/>
          </p:nvCxnSpPr>
          <p:spPr>
            <a:xfrm rot="16200000" flipH="1">
              <a:off x="2750331" y="5393545"/>
              <a:ext cx="785818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2" name="Овал 51"/>
            <p:cNvSpPr/>
            <p:nvPr/>
          </p:nvSpPr>
          <p:spPr>
            <a:xfrm>
              <a:off x="3069421" y="4883951"/>
              <a:ext cx="142876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3" name="Овал 52"/>
            <p:cNvSpPr/>
            <p:nvPr/>
          </p:nvSpPr>
          <p:spPr>
            <a:xfrm>
              <a:off x="3000364" y="5143512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4" name="Овал 53"/>
            <p:cNvSpPr/>
            <p:nvPr/>
          </p:nvSpPr>
          <p:spPr>
            <a:xfrm>
              <a:off x="2928926" y="5286388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5" name="Овал 54"/>
            <p:cNvSpPr/>
            <p:nvPr/>
          </p:nvSpPr>
          <p:spPr>
            <a:xfrm>
              <a:off x="2928926" y="5429264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6" name="Овал 55"/>
            <p:cNvSpPr/>
            <p:nvPr/>
          </p:nvSpPr>
          <p:spPr>
            <a:xfrm>
              <a:off x="3000364" y="5572140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7" name="Овал 56"/>
            <p:cNvSpPr/>
            <p:nvPr/>
          </p:nvSpPr>
          <p:spPr>
            <a:xfrm>
              <a:off x="3214678" y="5143512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8" name="Овал 57"/>
            <p:cNvSpPr/>
            <p:nvPr/>
          </p:nvSpPr>
          <p:spPr>
            <a:xfrm>
              <a:off x="3286116" y="5286388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9" name="Овал 58"/>
            <p:cNvSpPr/>
            <p:nvPr/>
          </p:nvSpPr>
          <p:spPr>
            <a:xfrm>
              <a:off x="3286116" y="5429264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0" name="Овал 59"/>
            <p:cNvSpPr/>
            <p:nvPr/>
          </p:nvSpPr>
          <p:spPr>
            <a:xfrm>
              <a:off x="3214678" y="5572140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3926447026"/>
      </p:ext>
    </p:extLst>
  </p:cSld>
  <p:clrMapOvr>
    <a:masterClrMapping/>
  </p:clrMapOvr>
  <p:transition spd="slow"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Группа 7"/>
          <p:cNvGrpSpPr/>
          <p:nvPr userDrawn="1"/>
        </p:nvGrpSpPr>
        <p:grpSpPr>
          <a:xfrm>
            <a:off x="-89897" y="-27384"/>
            <a:ext cx="9298389" cy="8086773"/>
            <a:chOff x="-89897" y="0"/>
            <a:chExt cx="9298389" cy="8086773"/>
          </a:xfrm>
        </p:grpSpPr>
        <p:sp>
          <p:nvSpPr>
            <p:cNvPr id="9" name="Полилиния 8"/>
            <p:cNvSpPr/>
            <p:nvPr/>
          </p:nvSpPr>
          <p:spPr>
            <a:xfrm flipV="1">
              <a:off x="-36512" y="4592248"/>
              <a:ext cx="9245004" cy="2381122"/>
            </a:xfrm>
            <a:custGeom>
              <a:avLst/>
              <a:gdLst>
                <a:gd name="connsiteX0" fmla="*/ 0 w 9144000"/>
                <a:gd name="connsiteY0" fmla="*/ 1579418 h 2161309"/>
                <a:gd name="connsiteX1" fmla="*/ 10391 w 9144000"/>
                <a:gd name="connsiteY1" fmla="*/ 1194954 h 2161309"/>
                <a:gd name="connsiteX2" fmla="*/ 9144000 w 9144000"/>
                <a:gd name="connsiteY2" fmla="*/ 0 h 2161309"/>
                <a:gd name="connsiteX3" fmla="*/ 9133609 w 9144000"/>
                <a:gd name="connsiteY3" fmla="*/ 550718 h 2161309"/>
                <a:gd name="connsiteX4" fmla="*/ 3564082 w 9144000"/>
                <a:gd name="connsiteY4" fmla="*/ 2161309 h 2161309"/>
                <a:gd name="connsiteX5" fmla="*/ 0 w 9144000"/>
                <a:gd name="connsiteY5" fmla="*/ 1579418 h 2161309"/>
                <a:gd name="connsiteX0" fmla="*/ 0 w 9144000"/>
                <a:gd name="connsiteY0" fmla="*/ 1579418 h 2161309"/>
                <a:gd name="connsiteX1" fmla="*/ 10391 w 9144000"/>
                <a:gd name="connsiteY1" fmla="*/ 1194954 h 2161309"/>
                <a:gd name="connsiteX2" fmla="*/ 9144000 w 9144000"/>
                <a:gd name="connsiteY2" fmla="*/ 0 h 2161309"/>
                <a:gd name="connsiteX3" fmla="*/ 9133609 w 9144000"/>
                <a:gd name="connsiteY3" fmla="*/ 550718 h 2161309"/>
                <a:gd name="connsiteX4" fmla="*/ 3564082 w 9144000"/>
                <a:gd name="connsiteY4" fmla="*/ 2161309 h 2161309"/>
                <a:gd name="connsiteX5" fmla="*/ 0 w 9144000"/>
                <a:gd name="connsiteY5" fmla="*/ 1579418 h 2161309"/>
                <a:gd name="connsiteX0" fmla="*/ 0 w 9144000"/>
                <a:gd name="connsiteY0" fmla="*/ 1579418 h 2161845"/>
                <a:gd name="connsiteX1" fmla="*/ 10391 w 9144000"/>
                <a:gd name="connsiteY1" fmla="*/ 1194954 h 2161845"/>
                <a:gd name="connsiteX2" fmla="*/ 9144000 w 9144000"/>
                <a:gd name="connsiteY2" fmla="*/ 0 h 2161845"/>
                <a:gd name="connsiteX3" fmla="*/ 9133609 w 9144000"/>
                <a:gd name="connsiteY3" fmla="*/ 550718 h 2161845"/>
                <a:gd name="connsiteX4" fmla="*/ 3564082 w 9144000"/>
                <a:gd name="connsiteY4" fmla="*/ 2161309 h 2161845"/>
                <a:gd name="connsiteX5" fmla="*/ 0 w 9144000"/>
                <a:gd name="connsiteY5" fmla="*/ 1579418 h 2161845"/>
                <a:gd name="connsiteX0" fmla="*/ 0 w 9144000"/>
                <a:gd name="connsiteY0" fmla="*/ 1579418 h 2161845"/>
                <a:gd name="connsiteX1" fmla="*/ 10391 w 9144000"/>
                <a:gd name="connsiteY1" fmla="*/ 1194954 h 2161845"/>
                <a:gd name="connsiteX2" fmla="*/ 9144000 w 9144000"/>
                <a:gd name="connsiteY2" fmla="*/ 0 h 2161845"/>
                <a:gd name="connsiteX3" fmla="*/ 9133609 w 9144000"/>
                <a:gd name="connsiteY3" fmla="*/ 550718 h 2161845"/>
                <a:gd name="connsiteX4" fmla="*/ 3564082 w 9144000"/>
                <a:gd name="connsiteY4" fmla="*/ 2161309 h 2161845"/>
                <a:gd name="connsiteX5" fmla="*/ 0 w 9144000"/>
                <a:gd name="connsiteY5" fmla="*/ 1579418 h 2161845"/>
                <a:gd name="connsiteX0" fmla="*/ 0 w 9144000"/>
                <a:gd name="connsiteY0" fmla="*/ 1579418 h 2161845"/>
                <a:gd name="connsiteX1" fmla="*/ 10391 w 9144000"/>
                <a:gd name="connsiteY1" fmla="*/ 1194954 h 2161845"/>
                <a:gd name="connsiteX2" fmla="*/ 9144000 w 9144000"/>
                <a:gd name="connsiteY2" fmla="*/ 0 h 2161845"/>
                <a:gd name="connsiteX3" fmla="*/ 9133609 w 9144000"/>
                <a:gd name="connsiteY3" fmla="*/ 550718 h 2161845"/>
                <a:gd name="connsiteX4" fmla="*/ 3564082 w 9144000"/>
                <a:gd name="connsiteY4" fmla="*/ 2161309 h 2161845"/>
                <a:gd name="connsiteX5" fmla="*/ 0 w 9144000"/>
                <a:gd name="connsiteY5" fmla="*/ 1579418 h 2161845"/>
                <a:gd name="connsiteX0" fmla="*/ 0 w 9144000"/>
                <a:gd name="connsiteY0" fmla="*/ 1579418 h 2276079"/>
                <a:gd name="connsiteX1" fmla="*/ 10391 w 9144000"/>
                <a:gd name="connsiteY1" fmla="*/ 1194954 h 2276079"/>
                <a:gd name="connsiteX2" fmla="*/ 9144000 w 9144000"/>
                <a:gd name="connsiteY2" fmla="*/ 0 h 2276079"/>
                <a:gd name="connsiteX3" fmla="*/ 9133609 w 9144000"/>
                <a:gd name="connsiteY3" fmla="*/ 550718 h 2276079"/>
                <a:gd name="connsiteX4" fmla="*/ 3574473 w 9144000"/>
                <a:gd name="connsiteY4" fmla="*/ 2275609 h 2276079"/>
                <a:gd name="connsiteX5" fmla="*/ 0 w 9144000"/>
                <a:gd name="connsiteY5" fmla="*/ 1579418 h 2276079"/>
                <a:gd name="connsiteX0" fmla="*/ 0 w 9144000"/>
                <a:gd name="connsiteY0" fmla="*/ 1579418 h 2234538"/>
                <a:gd name="connsiteX1" fmla="*/ 10391 w 9144000"/>
                <a:gd name="connsiteY1" fmla="*/ 1194954 h 2234538"/>
                <a:gd name="connsiteX2" fmla="*/ 9144000 w 9144000"/>
                <a:gd name="connsiteY2" fmla="*/ 0 h 2234538"/>
                <a:gd name="connsiteX3" fmla="*/ 9133609 w 9144000"/>
                <a:gd name="connsiteY3" fmla="*/ 550718 h 2234538"/>
                <a:gd name="connsiteX4" fmla="*/ 3418609 w 9144000"/>
                <a:gd name="connsiteY4" fmla="*/ 2234046 h 2234538"/>
                <a:gd name="connsiteX5" fmla="*/ 0 w 9144000"/>
                <a:gd name="connsiteY5" fmla="*/ 1579418 h 22345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144000" h="2234538">
                  <a:moveTo>
                    <a:pt x="0" y="1579418"/>
                  </a:moveTo>
                  <a:lnTo>
                    <a:pt x="10391" y="1194954"/>
                  </a:lnTo>
                  <a:lnTo>
                    <a:pt x="9144000" y="0"/>
                  </a:lnTo>
                  <a:lnTo>
                    <a:pt x="9133609" y="550718"/>
                  </a:lnTo>
                  <a:cubicBezTo>
                    <a:pt x="6591300" y="651164"/>
                    <a:pt x="5534890" y="1998518"/>
                    <a:pt x="3418609" y="2234046"/>
                  </a:cubicBezTo>
                  <a:cubicBezTo>
                    <a:pt x="1929246" y="2258291"/>
                    <a:pt x="543790" y="1378528"/>
                    <a:pt x="0" y="1579418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ffectLst>
              <a:outerShdw blurRad="165100" dist="127000" algn="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>
                <a:rot lat="0" lon="0" rev="4200000"/>
              </a:lightRig>
            </a:scene3d>
            <a:sp3d prstMaterial="metal">
              <a:bevelT w="2349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" name="Полилиния 9"/>
            <p:cNvSpPr/>
            <p:nvPr/>
          </p:nvSpPr>
          <p:spPr>
            <a:xfrm rot="15296644" flipV="1">
              <a:off x="2494221" y="1711164"/>
              <a:ext cx="3791491" cy="8959727"/>
            </a:xfrm>
            <a:custGeom>
              <a:avLst/>
              <a:gdLst>
                <a:gd name="connsiteX0" fmla="*/ 1101437 w 1101437"/>
                <a:gd name="connsiteY0" fmla="*/ 10391 h 6889173"/>
                <a:gd name="connsiteX1" fmla="*/ 1007918 w 1101437"/>
                <a:gd name="connsiteY1" fmla="*/ 0 h 6889173"/>
                <a:gd name="connsiteX2" fmla="*/ 0 w 1101437"/>
                <a:gd name="connsiteY2" fmla="*/ 5081155 h 6889173"/>
                <a:gd name="connsiteX3" fmla="*/ 613064 w 1101437"/>
                <a:gd name="connsiteY3" fmla="*/ 6889173 h 6889173"/>
                <a:gd name="connsiteX4" fmla="*/ 665018 w 1101437"/>
                <a:gd name="connsiteY4" fmla="*/ 6889173 h 6889173"/>
                <a:gd name="connsiteX5" fmla="*/ 467591 w 1101437"/>
                <a:gd name="connsiteY5" fmla="*/ 4073237 h 6889173"/>
                <a:gd name="connsiteX6" fmla="*/ 1101437 w 1101437"/>
                <a:gd name="connsiteY6" fmla="*/ 10391 h 6889173"/>
                <a:gd name="connsiteX0" fmla="*/ 1418094 w 1418094"/>
                <a:gd name="connsiteY0" fmla="*/ 10391 h 6889173"/>
                <a:gd name="connsiteX1" fmla="*/ 1324575 w 1418094"/>
                <a:gd name="connsiteY1" fmla="*/ 0 h 6889173"/>
                <a:gd name="connsiteX2" fmla="*/ 316657 w 1418094"/>
                <a:gd name="connsiteY2" fmla="*/ 5081155 h 6889173"/>
                <a:gd name="connsiteX3" fmla="*/ 929721 w 1418094"/>
                <a:gd name="connsiteY3" fmla="*/ 6889173 h 6889173"/>
                <a:gd name="connsiteX4" fmla="*/ 981675 w 1418094"/>
                <a:gd name="connsiteY4" fmla="*/ 6889173 h 6889173"/>
                <a:gd name="connsiteX5" fmla="*/ 784248 w 1418094"/>
                <a:gd name="connsiteY5" fmla="*/ 4073237 h 6889173"/>
                <a:gd name="connsiteX6" fmla="*/ 1418094 w 1418094"/>
                <a:gd name="connsiteY6" fmla="*/ 10391 h 6889173"/>
                <a:gd name="connsiteX0" fmla="*/ 1543718 w 1543718"/>
                <a:gd name="connsiteY0" fmla="*/ 10391 h 6889173"/>
                <a:gd name="connsiteX1" fmla="*/ 1450199 w 1543718"/>
                <a:gd name="connsiteY1" fmla="*/ 0 h 6889173"/>
                <a:gd name="connsiteX2" fmla="*/ 442281 w 1543718"/>
                <a:gd name="connsiteY2" fmla="*/ 5081155 h 6889173"/>
                <a:gd name="connsiteX3" fmla="*/ 1055345 w 1543718"/>
                <a:gd name="connsiteY3" fmla="*/ 6889173 h 6889173"/>
                <a:gd name="connsiteX4" fmla="*/ 1107299 w 1543718"/>
                <a:gd name="connsiteY4" fmla="*/ 6889173 h 6889173"/>
                <a:gd name="connsiteX5" fmla="*/ 909872 w 1543718"/>
                <a:gd name="connsiteY5" fmla="*/ 4073237 h 6889173"/>
                <a:gd name="connsiteX6" fmla="*/ 1543718 w 1543718"/>
                <a:gd name="connsiteY6" fmla="*/ 10391 h 6889173"/>
                <a:gd name="connsiteX0" fmla="*/ 1543718 w 1543718"/>
                <a:gd name="connsiteY0" fmla="*/ 10391 h 6889173"/>
                <a:gd name="connsiteX1" fmla="*/ 1450199 w 1543718"/>
                <a:gd name="connsiteY1" fmla="*/ 0 h 6889173"/>
                <a:gd name="connsiteX2" fmla="*/ 442281 w 1543718"/>
                <a:gd name="connsiteY2" fmla="*/ 5081155 h 6889173"/>
                <a:gd name="connsiteX3" fmla="*/ 1055345 w 1543718"/>
                <a:gd name="connsiteY3" fmla="*/ 6889173 h 6889173"/>
                <a:gd name="connsiteX4" fmla="*/ 1107299 w 1543718"/>
                <a:gd name="connsiteY4" fmla="*/ 6889173 h 6889173"/>
                <a:gd name="connsiteX5" fmla="*/ 909872 w 1543718"/>
                <a:gd name="connsiteY5" fmla="*/ 4073237 h 6889173"/>
                <a:gd name="connsiteX6" fmla="*/ 1543718 w 1543718"/>
                <a:gd name="connsiteY6" fmla="*/ 10391 h 6889173"/>
                <a:gd name="connsiteX0" fmla="*/ 1543718 w 1543718"/>
                <a:gd name="connsiteY0" fmla="*/ 10391 h 6889173"/>
                <a:gd name="connsiteX1" fmla="*/ 1450199 w 1543718"/>
                <a:gd name="connsiteY1" fmla="*/ 0 h 6889173"/>
                <a:gd name="connsiteX2" fmla="*/ 442281 w 1543718"/>
                <a:gd name="connsiteY2" fmla="*/ 5081155 h 6889173"/>
                <a:gd name="connsiteX3" fmla="*/ 1055345 w 1543718"/>
                <a:gd name="connsiteY3" fmla="*/ 6889173 h 6889173"/>
                <a:gd name="connsiteX4" fmla="*/ 1107299 w 1543718"/>
                <a:gd name="connsiteY4" fmla="*/ 6889173 h 6889173"/>
                <a:gd name="connsiteX5" fmla="*/ 909872 w 1543718"/>
                <a:gd name="connsiteY5" fmla="*/ 4073237 h 6889173"/>
                <a:gd name="connsiteX6" fmla="*/ 1543718 w 1543718"/>
                <a:gd name="connsiteY6" fmla="*/ 10391 h 6889173"/>
                <a:gd name="connsiteX0" fmla="*/ 1543718 w 1543718"/>
                <a:gd name="connsiteY0" fmla="*/ 10391 h 6889173"/>
                <a:gd name="connsiteX1" fmla="*/ 1450199 w 1543718"/>
                <a:gd name="connsiteY1" fmla="*/ 0 h 6889173"/>
                <a:gd name="connsiteX2" fmla="*/ 442281 w 1543718"/>
                <a:gd name="connsiteY2" fmla="*/ 5081155 h 6889173"/>
                <a:gd name="connsiteX3" fmla="*/ 1055345 w 1543718"/>
                <a:gd name="connsiteY3" fmla="*/ 6889173 h 6889173"/>
                <a:gd name="connsiteX4" fmla="*/ 1107299 w 1543718"/>
                <a:gd name="connsiteY4" fmla="*/ 6889173 h 6889173"/>
                <a:gd name="connsiteX5" fmla="*/ 909872 w 1543718"/>
                <a:gd name="connsiteY5" fmla="*/ 4073237 h 6889173"/>
                <a:gd name="connsiteX6" fmla="*/ 1543718 w 1543718"/>
                <a:gd name="connsiteY6" fmla="*/ 10391 h 6889173"/>
                <a:gd name="connsiteX0" fmla="*/ 1543718 w 1543718"/>
                <a:gd name="connsiteY0" fmla="*/ 10391 h 6889173"/>
                <a:gd name="connsiteX1" fmla="*/ 1450199 w 1543718"/>
                <a:gd name="connsiteY1" fmla="*/ 0 h 6889173"/>
                <a:gd name="connsiteX2" fmla="*/ 442281 w 1543718"/>
                <a:gd name="connsiteY2" fmla="*/ 5081155 h 6889173"/>
                <a:gd name="connsiteX3" fmla="*/ 1055345 w 1543718"/>
                <a:gd name="connsiteY3" fmla="*/ 6889173 h 6889173"/>
                <a:gd name="connsiteX4" fmla="*/ 1107299 w 1543718"/>
                <a:gd name="connsiteY4" fmla="*/ 6889173 h 6889173"/>
                <a:gd name="connsiteX5" fmla="*/ 909872 w 1543718"/>
                <a:gd name="connsiteY5" fmla="*/ 4073237 h 6889173"/>
                <a:gd name="connsiteX6" fmla="*/ 1543718 w 1543718"/>
                <a:gd name="connsiteY6" fmla="*/ 10391 h 6889173"/>
                <a:gd name="connsiteX0" fmla="*/ 1543718 w 1543718"/>
                <a:gd name="connsiteY0" fmla="*/ 10391 h 6889173"/>
                <a:gd name="connsiteX1" fmla="*/ 1450199 w 1543718"/>
                <a:gd name="connsiteY1" fmla="*/ 0 h 6889173"/>
                <a:gd name="connsiteX2" fmla="*/ 442281 w 1543718"/>
                <a:gd name="connsiteY2" fmla="*/ 5081155 h 6889173"/>
                <a:gd name="connsiteX3" fmla="*/ 1055345 w 1543718"/>
                <a:gd name="connsiteY3" fmla="*/ 6889173 h 6889173"/>
                <a:gd name="connsiteX4" fmla="*/ 1107299 w 1543718"/>
                <a:gd name="connsiteY4" fmla="*/ 6889173 h 6889173"/>
                <a:gd name="connsiteX5" fmla="*/ 909872 w 1543718"/>
                <a:gd name="connsiteY5" fmla="*/ 4073237 h 6889173"/>
                <a:gd name="connsiteX6" fmla="*/ 1543718 w 1543718"/>
                <a:gd name="connsiteY6" fmla="*/ 10391 h 6889173"/>
                <a:gd name="connsiteX0" fmla="*/ 1543718 w 1543718"/>
                <a:gd name="connsiteY0" fmla="*/ 10391 h 6889173"/>
                <a:gd name="connsiteX1" fmla="*/ 1450199 w 1543718"/>
                <a:gd name="connsiteY1" fmla="*/ 0 h 6889173"/>
                <a:gd name="connsiteX2" fmla="*/ 442281 w 1543718"/>
                <a:gd name="connsiteY2" fmla="*/ 5081155 h 6889173"/>
                <a:gd name="connsiteX3" fmla="*/ 1055345 w 1543718"/>
                <a:gd name="connsiteY3" fmla="*/ 6889173 h 6889173"/>
                <a:gd name="connsiteX4" fmla="*/ 1107299 w 1543718"/>
                <a:gd name="connsiteY4" fmla="*/ 6889173 h 6889173"/>
                <a:gd name="connsiteX5" fmla="*/ 909872 w 1543718"/>
                <a:gd name="connsiteY5" fmla="*/ 4073237 h 6889173"/>
                <a:gd name="connsiteX6" fmla="*/ 1543718 w 1543718"/>
                <a:gd name="connsiteY6" fmla="*/ 10391 h 6889173"/>
                <a:gd name="connsiteX0" fmla="*/ 1543718 w 1668296"/>
                <a:gd name="connsiteY0" fmla="*/ 10391 h 6889173"/>
                <a:gd name="connsiteX1" fmla="*/ 1450199 w 1668296"/>
                <a:gd name="connsiteY1" fmla="*/ 0 h 6889173"/>
                <a:gd name="connsiteX2" fmla="*/ 442281 w 1668296"/>
                <a:gd name="connsiteY2" fmla="*/ 5081155 h 6889173"/>
                <a:gd name="connsiteX3" fmla="*/ 1055345 w 1668296"/>
                <a:gd name="connsiteY3" fmla="*/ 6889173 h 6889173"/>
                <a:gd name="connsiteX4" fmla="*/ 1107299 w 1668296"/>
                <a:gd name="connsiteY4" fmla="*/ 6889173 h 6889173"/>
                <a:gd name="connsiteX5" fmla="*/ 909872 w 1668296"/>
                <a:gd name="connsiteY5" fmla="*/ 4073237 h 6889173"/>
                <a:gd name="connsiteX6" fmla="*/ 1543718 w 1668296"/>
                <a:gd name="connsiteY6" fmla="*/ 10391 h 6889173"/>
                <a:gd name="connsiteX0" fmla="*/ 1543718 w 1668296"/>
                <a:gd name="connsiteY0" fmla="*/ 10391 h 6889173"/>
                <a:gd name="connsiteX1" fmla="*/ 1450199 w 1668296"/>
                <a:gd name="connsiteY1" fmla="*/ 0 h 6889173"/>
                <a:gd name="connsiteX2" fmla="*/ 442281 w 1668296"/>
                <a:gd name="connsiteY2" fmla="*/ 5081155 h 6889173"/>
                <a:gd name="connsiteX3" fmla="*/ 1055345 w 1668296"/>
                <a:gd name="connsiteY3" fmla="*/ 6889173 h 6889173"/>
                <a:gd name="connsiteX4" fmla="*/ 1107299 w 1668296"/>
                <a:gd name="connsiteY4" fmla="*/ 6889173 h 6889173"/>
                <a:gd name="connsiteX5" fmla="*/ 909872 w 1668296"/>
                <a:gd name="connsiteY5" fmla="*/ 4073237 h 6889173"/>
                <a:gd name="connsiteX6" fmla="*/ 1543718 w 1668296"/>
                <a:gd name="connsiteY6" fmla="*/ 10391 h 6889173"/>
                <a:gd name="connsiteX0" fmla="*/ 1543718 w 1668296"/>
                <a:gd name="connsiteY0" fmla="*/ 10391 h 6889173"/>
                <a:gd name="connsiteX1" fmla="*/ 1450199 w 1668296"/>
                <a:gd name="connsiteY1" fmla="*/ 0 h 6889173"/>
                <a:gd name="connsiteX2" fmla="*/ 442281 w 1668296"/>
                <a:gd name="connsiteY2" fmla="*/ 5081155 h 6889173"/>
                <a:gd name="connsiteX3" fmla="*/ 1055345 w 1668296"/>
                <a:gd name="connsiteY3" fmla="*/ 6889173 h 6889173"/>
                <a:gd name="connsiteX4" fmla="*/ 1107299 w 1668296"/>
                <a:gd name="connsiteY4" fmla="*/ 6889173 h 6889173"/>
                <a:gd name="connsiteX5" fmla="*/ 909872 w 1668296"/>
                <a:gd name="connsiteY5" fmla="*/ 4073237 h 6889173"/>
                <a:gd name="connsiteX6" fmla="*/ 1543718 w 1668296"/>
                <a:gd name="connsiteY6" fmla="*/ 10391 h 6889173"/>
                <a:gd name="connsiteX0" fmla="*/ 3526525 w 3651103"/>
                <a:gd name="connsiteY0" fmla="*/ 415545 h 7294327"/>
                <a:gd name="connsiteX1" fmla="*/ 317711 w 3651103"/>
                <a:gd name="connsiteY1" fmla="*/ 0 h 7294327"/>
                <a:gd name="connsiteX2" fmla="*/ 2425088 w 3651103"/>
                <a:gd name="connsiteY2" fmla="*/ 5486309 h 7294327"/>
                <a:gd name="connsiteX3" fmla="*/ 3038152 w 3651103"/>
                <a:gd name="connsiteY3" fmla="*/ 7294327 h 7294327"/>
                <a:gd name="connsiteX4" fmla="*/ 3090106 w 3651103"/>
                <a:gd name="connsiteY4" fmla="*/ 7294327 h 7294327"/>
                <a:gd name="connsiteX5" fmla="*/ 2892679 w 3651103"/>
                <a:gd name="connsiteY5" fmla="*/ 4478391 h 7294327"/>
                <a:gd name="connsiteX6" fmla="*/ 3526525 w 3651103"/>
                <a:gd name="connsiteY6" fmla="*/ 415545 h 7294327"/>
                <a:gd name="connsiteX0" fmla="*/ 445914 w 3651103"/>
                <a:gd name="connsiteY0" fmla="*/ 0 h 7347603"/>
                <a:gd name="connsiteX1" fmla="*/ 317711 w 3651103"/>
                <a:gd name="connsiteY1" fmla="*/ 53276 h 7347603"/>
                <a:gd name="connsiteX2" fmla="*/ 2425088 w 3651103"/>
                <a:gd name="connsiteY2" fmla="*/ 5539585 h 7347603"/>
                <a:gd name="connsiteX3" fmla="*/ 3038152 w 3651103"/>
                <a:gd name="connsiteY3" fmla="*/ 7347603 h 7347603"/>
                <a:gd name="connsiteX4" fmla="*/ 3090106 w 3651103"/>
                <a:gd name="connsiteY4" fmla="*/ 7347603 h 7347603"/>
                <a:gd name="connsiteX5" fmla="*/ 2892679 w 3651103"/>
                <a:gd name="connsiteY5" fmla="*/ 4531667 h 7347603"/>
                <a:gd name="connsiteX6" fmla="*/ 445914 w 3651103"/>
                <a:gd name="connsiteY6" fmla="*/ 0 h 7347603"/>
                <a:gd name="connsiteX0" fmla="*/ 445914 w 3651103"/>
                <a:gd name="connsiteY0" fmla="*/ 0 h 8896913"/>
                <a:gd name="connsiteX1" fmla="*/ 317711 w 3651103"/>
                <a:gd name="connsiteY1" fmla="*/ 53276 h 8896913"/>
                <a:gd name="connsiteX2" fmla="*/ 2425088 w 3651103"/>
                <a:gd name="connsiteY2" fmla="*/ 5539585 h 8896913"/>
                <a:gd name="connsiteX3" fmla="*/ 2546947 w 3651103"/>
                <a:gd name="connsiteY3" fmla="*/ 8896913 h 8896913"/>
                <a:gd name="connsiteX4" fmla="*/ 3090106 w 3651103"/>
                <a:gd name="connsiteY4" fmla="*/ 7347603 h 8896913"/>
                <a:gd name="connsiteX5" fmla="*/ 2892679 w 3651103"/>
                <a:gd name="connsiteY5" fmla="*/ 4531667 h 8896913"/>
                <a:gd name="connsiteX6" fmla="*/ 445914 w 3651103"/>
                <a:gd name="connsiteY6" fmla="*/ 0 h 8896913"/>
                <a:gd name="connsiteX0" fmla="*/ 445914 w 4168321"/>
                <a:gd name="connsiteY0" fmla="*/ 0 h 8896913"/>
                <a:gd name="connsiteX1" fmla="*/ 317711 w 4168321"/>
                <a:gd name="connsiteY1" fmla="*/ 53276 h 8896913"/>
                <a:gd name="connsiteX2" fmla="*/ 2425088 w 4168321"/>
                <a:gd name="connsiteY2" fmla="*/ 5539585 h 8896913"/>
                <a:gd name="connsiteX3" fmla="*/ 2546947 w 4168321"/>
                <a:gd name="connsiteY3" fmla="*/ 8896913 h 8896913"/>
                <a:gd name="connsiteX4" fmla="*/ 3853382 w 4168321"/>
                <a:gd name="connsiteY4" fmla="*/ 8507821 h 8896913"/>
                <a:gd name="connsiteX5" fmla="*/ 2892679 w 4168321"/>
                <a:gd name="connsiteY5" fmla="*/ 4531667 h 8896913"/>
                <a:gd name="connsiteX6" fmla="*/ 445914 w 4168321"/>
                <a:gd name="connsiteY6" fmla="*/ 0 h 8896913"/>
                <a:gd name="connsiteX0" fmla="*/ 509951 w 4232358"/>
                <a:gd name="connsiteY0" fmla="*/ 0 h 8896913"/>
                <a:gd name="connsiteX1" fmla="*/ 381748 w 4232358"/>
                <a:gd name="connsiteY1" fmla="*/ 53276 h 8896913"/>
                <a:gd name="connsiteX2" fmla="*/ 1946105 w 4232358"/>
                <a:gd name="connsiteY2" fmla="*/ 5285145 h 8896913"/>
                <a:gd name="connsiteX3" fmla="*/ 2610984 w 4232358"/>
                <a:gd name="connsiteY3" fmla="*/ 8896913 h 8896913"/>
                <a:gd name="connsiteX4" fmla="*/ 3917419 w 4232358"/>
                <a:gd name="connsiteY4" fmla="*/ 8507821 h 8896913"/>
                <a:gd name="connsiteX5" fmla="*/ 2956716 w 4232358"/>
                <a:gd name="connsiteY5" fmla="*/ 4531667 h 8896913"/>
                <a:gd name="connsiteX6" fmla="*/ 509951 w 4232358"/>
                <a:gd name="connsiteY6" fmla="*/ 0 h 8896913"/>
                <a:gd name="connsiteX0" fmla="*/ 192745 w 3915152"/>
                <a:gd name="connsiteY0" fmla="*/ 0 h 8896913"/>
                <a:gd name="connsiteX1" fmla="*/ 64542 w 3915152"/>
                <a:gd name="connsiteY1" fmla="*/ 53276 h 8896913"/>
                <a:gd name="connsiteX2" fmla="*/ 2293778 w 3915152"/>
                <a:gd name="connsiteY2" fmla="*/ 8896913 h 8896913"/>
                <a:gd name="connsiteX3" fmla="*/ 3600213 w 3915152"/>
                <a:gd name="connsiteY3" fmla="*/ 8507821 h 8896913"/>
                <a:gd name="connsiteX4" fmla="*/ 2639510 w 3915152"/>
                <a:gd name="connsiteY4" fmla="*/ 4531667 h 8896913"/>
                <a:gd name="connsiteX5" fmla="*/ 192745 w 3915152"/>
                <a:gd name="connsiteY5" fmla="*/ 0 h 8896913"/>
                <a:gd name="connsiteX0" fmla="*/ 128203 w 3850610"/>
                <a:gd name="connsiteY0" fmla="*/ 0 h 8896913"/>
                <a:gd name="connsiteX1" fmla="*/ 0 w 3850610"/>
                <a:gd name="connsiteY1" fmla="*/ 53276 h 8896913"/>
                <a:gd name="connsiteX2" fmla="*/ 2229236 w 3850610"/>
                <a:gd name="connsiteY2" fmla="*/ 8896913 h 8896913"/>
                <a:gd name="connsiteX3" fmla="*/ 3535671 w 3850610"/>
                <a:gd name="connsiteY3" fmla="*/ 8507821 h 8896913"/>
                <a:gd name="connsiteX4" fmla="*/ 2574968 w 3850610"/>
                <a:gd name="connsiteY4" fmla="*/ 4531667 h 8896913"/>
                <a:gd name="connsiteX5" fmla="*/ 128203 w 3850610"/>
                <a:gd name="connsiteY5" fmla="*/ 0 h 8896913"/>
                <a:gd name="connsiteX0" fmla="*/ 128203 w 3862195"/>
                <a:gd name="connsiteY0" fmla="*/ 0 h 8896913"/>
                <a:gd name="connsiteX1" fmla="*/ 0 w 3862195"/>
                <a:gd name="connsiteY1" fmla="*/ 53276 h 8896913"/>
                <a:gd name="connsiteX2" fmla="*/ 2229236 w 3862195"/>
                <a:gd name="connsiteY2" fmla="*/ 8896913 h 8896913"/>
                <a:gd name="connsiteX3" fmla="*/ 3535671 w 3862195"/>
                <a:gd name="connsiteY3" fmla="*/ 8507821 h 8896913"/>
                <a:gd name="connsiteX4" fmla="*/ 2629859 w 3862195"/>
                <a:gd name="connsiteY4" fmla="*/ 3827397 h 8896913"/>
                <a:gd name="connsiteX5" fmla="*/ 128203 w 3862195"/>
                <a:gd name="connsiteY5" fmla="*/ 0 h 8896913"/>
                <a:gd name="connsiteX0" fmla="*/ 128203 w 3862195"/>
                <a:gd name="connsiteY0" fmla="*/ 0 h 8896913"/>
                <a:gd name="connsiteX1" fmla="*/ 0 w 3862195"/>
                <a:gd name="connsiteY1" fmla="*/ 53276 h 8896913"/>
                <a:gd name="connsiteX2" fmla="*/ 2229236 w 3862195"/>
                <a:gd name="connsiteY2" fmla="*/ 8896913 h 8896913"/>
                <a:gd name="connsiteX3" fmla="*/ 3535671 w 3862195"/>
                <a:gd name="connsiteY3" fmla="*/ 8507821 h 8896913"/>
                <a:gd name="connsiteX4" fmla="*/ 2629859 w 3862195"/>
                <a:gd name="connsiteY4" fmla="*/ 3827397 h 8896913"/>
                <a:gd name="connsiteX5" fmla="*/ 128203 w 3862195"/>
                <a:gd name="connsiteY5" fmla="*/ 0 h 8896913"/>
                <a:gd name="connsiteX0" fmla="*/ 128203 w 3862195"/>
                <a:gd name="connsiteY0" fmla="*/ 0 h 8896913"/>
                <a:gd name="connsiteX1" fmla="*/ 0 w 3862195"/>
                <a:gd name="connsiteY1" fmla="*/ 53276 h 8896913"/>
                <a:gd name="connsiteX2" fmla="*/ 2229236 w 3862195"/>
                <a:gd name="connsiteY2" fmla="*/ 8896913 h 8896913"/>
                <a:gd name="connsiteX3" fmla="*/ 3535671 w 3862195"/>
                <a:gd name="connsiteY3" fmla="*/ 8507821 h 8896913"/>
                <a:gd name="connsiteX4" fmla="*/ 2629859 w 3862195"/>
                <a:gd name="connsiteY4" fmla="*/ 3827397 h 8896913"/>
                <a:gd name="connsiteX5" fmla="*/ 128203 w 3862195"/>
                <a:gd name="connsiteY5" fmla="*/ 0 h 8896913"/>
                <a:gd name="connsiteX0" fmla="*/ 128203 w 3535671"/>
                <a:gd name="connsiteY0" fmla="*/ 0 h 8896913"/>
                <a:gd name="connsiteX1" fmla="*/ 0 w 3535671"/>
                <a:gd name="connsiteY1" fmla="*/ 53276 h 8896913"/>
                <a:gd name="connsiteX2" fmla="*/ 2229236 w 3535671"/>
                <a:gd name="connsiteY2" fmla="*/ 8896913 h 8896913"/>
                <a:gd name="connsiteX3" fmla="*/ 3535671 w 3535671"/>
                <a:gd name="connsiteY3" fmla="*/ 8507821 h 8896913"/>
                <a:gd name="connsiteX4" fmla="*/ 2629859 w 3535671"/>
                <a:gd name="connsiteY4" fmla="*/ 3827397 h 8896913"/>
                <a:gd name="connsiteX5" fmla="*/ 128203 w 3535671"/>
                <a:gd name="connsiteY5" fmla="*/ 0 h 8896913"/>
                <a:gd name="connsiteX0" fmla="*/ 128203 w 3535671"/>
                <a:gd name="connsiteY0" fmla="*/ 0 h 8896913"/>
                <a:gd name="connsiteX1" fmla="*/ 0 w 3535671"/>
                <a:gd name="connsiteY1" fmla="*/ 53276 h 8896913"/>
                <a:gd name="connsiteX2" fmla="*/ 2229236 w 3535671"/>
                <a:gd name="connsiteY2" fmla="*/ 8896913 h 8896913"/>
                <a:gd name="connsiteX3" fmla="*/ 3535671 w 3535671"/>
                <a:gd name="connsiteY3" fmla="*/ 8507821 h 8896913"/>
                <a:gd name="connsiteX4" fmla="*/ 2629859 w 3535671"/>
                <a:gd name="connsiteY4" fmla="*/ 3827397 h 8896913"/>
                <a:gd name="connsiteX5" fmla="*/ 128203 w 3535671"/>
                <a:gd name="connsiteY5" fmla="*/ 0 h 8896913"/>
                <a:gd name="connsiteX0" fmla="*/ 128203 w 3535671"/>
                <a:gd name="connsiteY0" fmla="*/ 0 h 8896913"/>
                <a:gd name="connsiteX1" fmla="*/ 0 w 3535671"/>
                <a:gd name="connsiteY1" fmla="*/ 53276 h 8896913"/>
                <a:gd name="connsiteX2" fmla="*/ 2229236 w 3535671"/>
                <a:gd name="connsiteY2" fmla="*/ 8896913 h 8896913"/>
                <a:gd name="connsiteX3" fmla="*/ 3535671 w 3535671"/>
                <a:gd name="connsiteY3" fmla="*/ 8507821 h 8896913"/>
                <a:gd name="connsiteX4" fmla="*/ 2629859 w 3535671"/>
                <a:gd name="connsiteY4" fmla="*/ 3827397 h 8896913"/>
                <a:gd name="connsiteX5" fmla="*/ 128203 w 3535671"/>
                <a:gd name="connsiteY5" fmla="*/ 0 h 8896913"/>
                <a:gd name="connsiteX0" fmla="*/ 164332 w 3571800"/>
                <a:gd name="connsiteY0" fmla="*/ 0 h 8896913"/>
                <a:gd name="connsiteX1" fmla="*/ 0 w 3571800"/>
                <a:gd name="connsiteY1" fmla="*/ 31271 h 8896913"/>
                <a:gd name="connsiteX2" fmla="*/ 2265365 w 3571800"/>
                <a:gd name="connsiteY2" fmla="*/ 8896913 h 8896913"/>
                <a:gd name="connsiteX3" fmla="*/ 3571800 w 3571800"/>
                <a:gd name="connsiteY3" fmla="*/ 8507821 h 8896913"/>
                <a:gd name="connsiteX4" fmla="*/ 2665988 w 3571800"/>
                <a:gd name="connsiteY4" fmla="*/ 3827397 h 8896913"/>
                <a:gd name="connsiteX5" fmla="*/ 164332 w 3571800"/>
                <a:gd name="connsiteY5" fmla="*/ 0 h 889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571800" h="8896913">
                  <a:moveTo>
                    <a:pt x="164332" y="0"/>
                  </a:moveTo>
                  <a:lnTo>
                    <a:pt x="0" y="31271"/>
                  </a:lnTo>
                  <a:cubicBezTo>
                    <a:pt x="350172" y="1514090"/>
                    <a:pt x="1676087" y="7487822"/>
                    <a:pt x="2265365" y="8896913"/>
                  </a:cubicBezTo>
                  <a:lnTo>
                    <a:pt x="3571800" y="8507821"/>
                  </a:lnTo>
                  <a:cubicBezTo>
                    <a:pt x="3036553" y="6682818"/>
                    <a:pt x="4168320" y="6104029"/>
                    <a:pt x="2665988" y="3827397"/>
                  </a:cubicBezTo>
                  <a:cubicBezTo>
                    <a:pt x="1652017" y="2416566"/>
                    <a:pt x="447622" y="1672663"/>
                    <a:pt x="164332" y="0"/>
                  </a:cubicBez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>
              <a:noFill/>
            </a:ln>
            <a:effectLst/>
            <a:scene3d>
              <a:camera prst="orthographicFront"/>
              <a:lightRig rig="threePt" dir="t">
                <a:rot lat="0" lon="0" rev="7200000"/>
              </a:lightRig>
            </a:scene3d>
            <a:sp3d prstMaterial="metal">
              <a:bevelT w="23495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11" name="Группа 10"/>
            <p:cNvGrpSpPr/>
            <p:nvPr/>
          </p:nvGrpSpPr>
          <p:grpSpPr>
            <a:xfrm flipH="1">
              <a:off x="5256810" y="2236468"/>
              <a:ext cx="3590585" cy="5620207"/>
              <a:chOff x="185390" y="3243716"/>
              <a:chExt cx="3590585" cy="5620207"/>
            </a:xfrm>
            <a:effectLst>
              <a:outerShdw blurRad="241300" dist="127000" dir="2700000" algn="tl" rotWithShape="0">
                <a:prstClr val="black">
                  <a:alpha val="40000"/>
                </a:prstClr>
              </a:outerShdw>
            </a:effectLst>
          </p:grpSpPr>
          <p:grpSp>
            <p:nvGrpSpPr>
              <p:cNvPr id="15" name="Группа 14"/>
              <p:cNvGrpSpPr/>
              <p:nvPr/>
            </p:nvGrpSpPr>
            <p:grpSpPr>
              <a:xfrm rot="730301">
                <a:off x="185390" y="3243716"/>
                <a:ext cx="2537603" cy="1800200"/>
                <a:chOff x="1242309" y="3933056"/>
                <a:chExt cx="3179905" cy="2425676"/>
              </a:xfrm>
            </p:grpSpPr>
            <p:sp>
              <p:nvSpPr>
                <p:cNvPr id="20" name="Полилиния 19"/>
                <p:cNvSpPr/>
                <p:nvPr/>
              </p:nvSpPr>
              <p:spPr>
                <a:xfrm flipH="1">
                  <a:off x="1242309" y="3933056"/>
                  <a:ext cx="3179905" cy="2425676"/>
                </a:xfrm>
                <a:custGeom>
                  <a:avLst/>
                  <a:gdLst>
                    <a:gd name="connsiteX0" fmla="*/ 0 w 1009650"/>
                    <a:gd name="connsiteY0" fmla="*/ 857250 h 857250"/>
                    <a:gd name="connsiteX1" fmla="*/ 1009650 w 1009650"/>
                    <a:gd name="connsiteY1" fmla="*/ 285750 h 857250"/>
                    <a:gd name="connsiteX2" fmla="*/ 209550 w 1009650"/>
                    <a:gd name="connsiteY2" fmla="*/ 0 h 857250"/>
                    <a:gd name="connsiteX0" fmla="*/ 0 w 1009650"/>
                    <a:gd name="connsiteY0" fmla="*/ 857250 h 857250"/>
                    <a:gd name="connsiteX1" fmla="*/ 1009650 w 1009650"/>
                    <a:gd name="connsiteY1" fmla="*/ 285750 h 857250"/>
                    <a:gd name="connsiteX2" fmla="*/ 209550 w 1009650"/>
                    <a:gd name="connsiteY2" fmla="*/ 0 h 857250"/>
                    <a:gd name="connsiteX3" fmla="*/ 0 w 1009650"/>
                    <a:gd name="connsiteY3" fmla="*/ 857250 h 857250"/>
                    <a:gd name="connsiteX0" fmla="*/ 195726 w 1205376"/>
                    <a:gd name="connsiteY0" fmla="*/ 857250 h 857250"/>
                    <a:gd name="connsiteX1" fmla="*/ 1205376 w 1205376"/>
                    <a:gd name="connsiteY1" fmla="*/ 285750 h 857250"/>
                    <a:gd name="connsiteX2" fmla="*/ 405276 w 1205376"/>
                    <a:gd name="connsiteY2" fmla="*/ 0 h 857250"/>
                    <a:gd name="connsiteX3" fmla="*/ 195726 w 1205376"/>
                    <a:gd name="connsiteY3" fmla="*/ 857250 h 857250"/>
                    <a:gd name="connsiteX0" fmla="*/ 195726 w 1205376"/>
                    <a:gd name="connsiteY0" fmla="*/ 857250 h 857250"/>
                    <a:gd name="connsiteX1" fmla="*/ 1205376 w 1205376"/>
                    <a:gd name="connsiteY1" fmla="*/ 285750 h 857250"/>
                    <a:gd name="connsiteX2" fmla="*/ 405276 w 1205376"/>
                    <a:gd name="connsiteY2" fmla="*/ 0 h 857250"/>
                    <a:gd name="connsiteX3" fmla="*/ 195726 w 1205376"/>
                    <a:gd name="connsiteY3" fmla="*/ 857250 h 857250"/>
                    <a:gd name="connsiteX0" fmla="*/ 258839 w 1268489"/>
                    <a:gd name="connsiteY0" fmla="*/ 870320 h 870320"/>
                    <a:gd name="connsiteX1" fmla="*/ 1268489 w 1268489"/>
                    <a:gd name="connsiteY1" fmla="*/ 298820 h 870320"/>
                    <a:gd name="connsiteX2" fmla="*/ 468389 w 1268489"/>
                    <a:gd name="connsiteY2" fmla="*/ 13070 h 870320"/>
                    <a:gd name="connsiteX3" fmla="*/ 258839 w 1268489"/>
                    <a:gd name="connsiteY3" fmla="*/ 870320 h 870320"/>
                    <a:gd name="connsiteX0" fmla="*/ 258839 w 2197403"/>
                    <a:gd name="connsiteY0" fmla="*/ 2197100 h 2197100"/>
                    <a:gd name="connsiteX1" fmla="*/ 2197403 w 2197403"/>
                    <a:gd name="connsiteY1" fmla="*/ 0 h 2197100"/>
                    <a:gd name="connsiteX2" fmla="*/ 468389 w 2197403"/>
                    <a:gd name="connsiteY2" fmla="*/ 1339850 h 2197100"/>
                    <a:gd name="connsiteX3" fmla="*/ 258839 w 2197403"/>
                    <a:gd name="connsiteY3" fmla="*/ 2197100 h 2197100"/>
                    <a:gd name="connsiteX0" fmla="*/ 504279 w 2442843"/>
                    <a:gd name="connsiteY0" fmla="*/ 2197100 h 2197100"/>
                    <a:gd name="connsiteX1" fmla="*/ 2442843 w 2442843"/>
                    <a:gd name="connsiteY1" fmla="*/ 0 h 2197100"/>
                    <a:gd name="connsiteX2" fmla="*/ 205829 w 2442843"/>
                    <a:gd name="connsiteY2" fmla="*/ 381907 h 2197100"/>
                    <a:gd name="connsiteX3" fmla="*/ 504279 w 2442843"/>
                    <a:gd name="connsiteY3" fmla="*/ 2197100 h 2197100"/>
                    <a:gd name="connsiteX0" fmla="*/ 504279 w 2442843"/>
                    <a:gd name="connsiteY0" fmla="*/ 2197100 h 2197100"/>
                    <a:gd name="connsiteX1" fmla="*/ 2442843 w 2442843"/>
                    <a:gd name="connsiteY1" fmla="*/ 0 h 2197100"/>
                    <a:gd name="connsiteX2" fmla="*/ 205829 w 2442843"/>
                    <a:gd name="connsiteY2" fmla="*/ 381907 h 2197100"/>
                    <a:gd name="connsiteX3" fmla="*/ 504279 w 2442843"/>
                    <a:gd name="connsiteY3" fmla="*/ 2197100 h 2197100"/>
                    <a:gd name="connsiteX0" fmla="*/ 542621 w 2481185"/>
                    <a:gd name="connsiteY0" fmla="*/ 2197100 h 2197100"/>
                    <a:gd name="connsiteX1" fmla="*/ 2481185 w 2481185"/>
                    <a:gd name="connsiteY1" fmla="*/ 0 h 2197100"/>
                    <a:gd name="connsiteX2" fmla="*/ 244171 w 2481185"/>
                    <a:gd name="connsiteY2" fmla="*/ 381907 h 2197100"/>
                    <a:gd name="connsiteX3" fmla="*/ 542621 w 2481185"/>
                    <a:gd name="connsiteY3" fmla="*/ 2197100 h 2197100"/>
                    <a:gd name="connsiteX0" fmla="*/ 542621 w 2742442"/>
                    <a:gd name="connsiteY0" fmla="*/ 2047245 h 2047245"/>
                    <a:gd name="connsiteX1" fmla="*/ 2742442 w 2742442"/>
                    <a:gd name="connsiteY1" fmla="*/ 53345 h 2047245"/>
                    <a:gd name="connsiteX2" fmla="*/ 244171 w 2742442"/>
                    <a:gd name="connsiteY2" fmla="*/ 232052 h 2047245"/>
                    <a:gd name="connsiteX3" fmla="*/ 542621 w 2742442"/>
                    <a:gd name="connsiteY3" fmla="*/ 2047245 h 2047245"/>
                    <a:gd name="connsiteX0" fmla="*/ 542621 w 2742442"/>
                    <a:gd name="connsiteY0" fmla="*/ 2047245 h 2047245"/>
                    <a:gd name="connsiteX1" fmla="*/ 2742442 w 2742442"/>
                    <a:gd name="connsiteY1" fmla="*/ 53345 h 2047245"/>
                    <a:gd name="connsiteX2" fmla="*/ 244171 w 2742442"/>
                    <a:gd name="connsiteY2" fmla="*/ 232052 h 2047245"/>
                    <a:gd name="connsiteX3" fmla="*/ 542621 w 2742442"/>
                    <a:gd name="connsiteY3" fmla="*/ 2047245 h 2047245"/>
                    <a:gd name="connsiteX0" fmla="*/ 849722 w 3049543"/>
                    <a:gd name="connsiteY0" fmla="*/ 2087856 h 2087856"/>
                    <a:gd name="connsiteX1" fmla="*/ 3049543 w 3049543"/>
                    <a:gd name="connsiteY1" fmla="*/ 93956 h 2087856"/>
                    <a:gd name="connsiteX2" fmla="*/ 159386 w 3049543"/>
                    <a:gd name="connsiteY2" fmla="*/ 214606 h 2087856"/>
                    <a:gd name="connsiteX3" fmla="*/ 849722 w 3049543"/>
                    <a:gd name="connsiteY3" fmla="*/ 2087856 h 2087856"/>
                    <a:gd name="connsiteX0" fmla="*/ 849722 w 3049543"/>
                    <a:gd name="connsiteY0" fmla="*/ 2222476 h 2222476"/>
                    <a:gd name="connsiteX1" fmla="*/ 3049543 w 3049543"/>
                    <a:gd name="connsiteY1" fmla="*/ 228576 h 2222476"/>
                    <a:gd name="connsiteX2" fmla="*/ 159386 w 3049543"/>
                    <a:gd name="connsiteY2" fmla="*/ 349226 h 2222476"/>
                    <a:gd name="connsiteX3" fmla="*/ 849722 w 3049543"/>
                    <a:gd name="connsiteY3" fmla="*/ 2222476 h 2222476"/>
                    <a:gd name="connsiteX0" fmla="*/ 457570 w 3179905"/>
                    <a:gd name="connsiteY0" fmla="*/ 2425676 h 2425676"/>
                    <a:gd name="connsiteX1" fmla="*/ 3179905 w 3179905"/>
                    <a:gd name="connsiteY1" fmla="*/ 228576 h 2425676"/>
                    <a:gd name="connsiteX2" fmla="*/ 289748 w 3179905"/>
                    <a:gd name="connsiteY2" fmla="*/ 349226 h 2425676"/>
                    <a:gd name="connsiteX3" fmla="*/ 457570 w 3179905"/>
                    <a:gd name="connsiteY3" fmla="*/ 2425676 h 2425676"/>
                    <a:gd name="connsiteX0" fmla="*/ 457570 w 3179905"/>
                    <a:gd name="connsiteY0" fmla="*/ 2425676 h 2425676"/>
                    <a:gd name="connsiteX1" fmla="*/ 3179905 w 3179905"/>
                    <a:gd name="connsiteY1" fmla="*/ 228576 h 2425676"/>
                    <a:gd name="connsiteX2" fmla="*/ 289748 w 3179905"/>
                    <a:gd name="connsiteY2" fmla="*/ 349226 h 2425676"/>
                    <a:gd name="connsiteX3" fmla="*/ 457570 w 3179905"/>
                    <a:gd name="connsiteY3" fmla="*/ 2425676 h 24256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179905" h="2425676">
                      <a:moveTo>
                        <a:pt x="457570" y="2425676"/>
                      </a:moveTo>
                      <a:cubicBezTo>
                        <a:pt x="723363" y="1917676"/>
                        <a:pt x="971012" y="985133"/>
                        <a:pt x="3179905" y="228576"/>
                      </a:cubicBezTo>
                      <a:cubicBezTo>
                        <a:pt x="2390691" y="-65037"/>
                        <a:pt x="890276" y="-126418"/>
                        <a:pt x="289748" y="349226"/>
                      </a:cubicBezTo>
                      <a:cubicBezTo>
                        <a:pt x="-171988" y="803704"/>
                        <a:pt x="-56780" y="1797026"/>
                        <a:pt x="457570" y="2425676"/>
                      </a:cubicBezTo>
                      <a:close/>
                    </a:path>
                  </a:pathLst>
                </a:custGeom>
                <a:solidFill>
                  <a:schemeClr val="accent3">
                    <a:lumMod val="50000"/>
                  </a:schemeClr>
                </a:solidFill>
                <a:ln>
                  <a:noFill/>
                </a:ln>
                <a:effectLst/>
                <a:scene3d>
                  <a:camera prst="orthographicFront"/>
                  <a:lightRig rig="threePt" dir="t">
                    <a:rot lat="0" lon="0" rev="3600000"/>
                  </a:lightRig>
                </a:scene3d>
                <a:sp3d prstMaterial="metal">
                  <a:bevelT w="234950" h="381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>
                    <a:solidFill>
                      <a:schemeClr val="lt1"/>
                    </a:solidFill>
                  </a:endParaRPr>
                </a:p>
              </p:txBody>
            </p:sp>
            <p:sp>
              <p:nvSpPr>
                <p:cNvPr id="21" name="Полилиния 20"/>
                <p:cNvSpPr/>
                <p:nvPr/>
              </p:nvSpPr>
              <p:spPr>
                <a:xfrm flipH="1">
                  <a:off x="1242309" y="4034146"/>
                  <a:ext cx="2973173" cy="2324586"/>
                </a:xfrm>
                <a:custGeom>
                  <a:avLst/>
                  <a:gdLst>
                    <a:gd name="connsiteX0" fmla="*/ 0 w 1009650"/>
                    <a:gd name="connsiteY0" fmla="*/ 857250 h 857250"/>
                    <a:gd name="connsiteX1" fmla="*/ 1009650 w 1009650"/>
                    <a:gd name="connsiteY1" fmla="*/ 285750 h 857250"/>
                    <a:gd name="connsiteX2" fmla="*/ 209550 w 1009650"/>
                    <a:gd name="connsiteY2" fmla="*/ 0 h 857250"/>
                    <a:gd name="connsiteX0" fmla="*/ 0 w 1009650"/>
                    <a:gd name="connsiteY0" fmla="*/ 857250 h 857250"/>
                    <a:gd name="connsiteX1" fmla="*/ 1009650 w 1009650"/>
                    <a:gd name="connsiteY1" fmla="*/ 285750 h 857250"/>
                    <a:gd name="connsiteX2" fmla="*/ 209550 w 1009650"/>
                    <a:gd name="connsiteY2" fmla="*/ 0 h 857250"/>
                    <a:gd name="connsiteX3" fmla="*/ 0 w 1009650"/>
                    <a:gd name="connsiteY3" fmla="*/ 857250 h 857250"/>
                    <a:gd name="connsiteX0" fmla="*/ 195726 w 1205376"/>
                    <a:gd name="connsiteY0" fmla="*/ 857250 h 857250"/>
                    <a:gd name="connsiteX1" fmla="*/ 1205376 w 1205376"/>
                    <a:gd name="connsiteY1" fmla="*/ 285750 h 857250"/>
                    <a:gd name="connsiteX2" fmla="*/ 405276 w 1205376"/>
                    <a:gd name="connsiteY2" fmla="*/ 0 h 857250"/>
                    <a:gd name="connsiteX3" fmla="*/ 195726 w 1205376"/>
                    <a:gd name="connsiteY3" fmla="*/ 857250 h 857250"/>
                    <a:gd name="connsiteX0" fmla="*/ 195726 w 1205376"/>
                    <a:gd name="connsiteY0" fmla="*/ 857250 h 857250"/>
                    <a:gd name="connsiteX1" fmla="*/ 1205376 w 1205376"/>
                    <a:gd name="connsiteY1" fmla="*/ 285750 h 857250"/>
                    <a:gd name="connsiteX2" fmla="*/ 405276 w 1205376"/>
                    <a:gd name="connsiteY2" fmla="*/ 0 h 857250"/>
                    <a:gd name="connsiteX3" fmla="*/ 195726 w 1205376"/>
                    <a:gd name="connsiteY3" fmla="*/ 857250 h 857250"/>
                    <a:gd name="connsiteX0" fmla="*/ 258839 w 1268489"/>
                    <a:gd name="connsiteY0" fmla="*/ 870320 h 870320"/>
                    <a:gd name="connsiteX1" fmla="*/ 1268489 w 1268489"/>
                    <a:gd name="connsiteY1" fmla="*/ 298820 h 870320"/>
                    <a:gd name="connsiteX2" fmla="*/ 468389 w 1268489"/>
                    <a:gd name="connsiteY2" fmla="*/ 13070 h 870320"/>
                    <a:gd name="connsiteX3" fmla="*/ 258839 w 1268489"/>
                    <a:gd name="connsiteY3" fmla="*/ 870320 h 870320"/>
                    <a:gd name="connsiteX0" fmla="*/ 258839 w 2197403"/>
                    <a:gd name="connsiteY0" fmla="*/ 2197100 h 2197100"/>
                    <a:gd name="connsiteX1" fmla="*/ 2197403 w 2197403"/>
                    <a:gd name="connsiteY1" fmla="*/ 0 h 2197100"/>
                    <a:gd name="connsiteX2" fmla="*/ 468389 w 2197403"/>
                    <a:gd name="connsiteY2" fmla="*/ 1339850 h 2197100"/>
                    <a:gd name="connsiteX3" fmla="*/ 258839 w 2197403"/>
                    <a:gd name="connsiteY3" fmla="*/ 2197100 h 2197100"/>
                    <a:gd name="connsiteX0" fmla="*/ 504279 w 2442843"/>
                    <a:gd name="connsiteY0" fmla="*/ 2197100 h 2197100"/>
                    <a:gd name="connsiteX1" fmla="*/ 2442843 w 2442843"/>
                    <a:gd name="connsiteY1" fmla="*/ 0 h 2197100"/>
                    <a:gd name="connsiteX2" fmla="*/ 205829 w 2442843"/>
                    <a:gd name="connsiteY2" fmla="*/ 381907 h 2197100"/>
                    <a:gd name="connsiteX3" fmla="*/ 504279 w 2442843"/>
                    <a:gd name="connsiteY3" fmla="*/ 2197100 h 2197100"/>
                    <a:gd name="connsiteX0" fmla="*/ 504279 w 2442843"/>
                    <a:gd name="connsiteY0" fmla="*/ 2197100 h 2197100"/>
                    <a:gd name="connsiteX1" fmla="*/ 2442843 w 2442843"/>
                    <a:gd name="connsiteY1" fmla="*/ 0 h 2197100"/>
                    <a:gd name="connsiteX2" fmla="*/ 205829 w 2442843"/>
                    <a:gd name="connsiteY2" fmla="*/ 381907 h 2197100"/>
                    <a:gd name="connsiteX3" fmla="*/ 504279 w 2442843"/>
                    <a:gd name="connsiteY3" fmla="*/ 2197100 h 2197100"/>
                    <a:gd name="connsiteX0" fmla="*/ 542621 w 2481185"/>
                    <a:gd name="connsiteY0" fmla="*/ 2197100 h 2197100"/>
                    <a:gd name="connsiteX1" fmla="*/ 2481185 w 2481185"/>
                    <a:gd name="connsiteY1" fmla="*/ 0 h 2197100"/>
                    <a:gd name="connsiteX2" fmla="*/ 244171 w 2481185"/>
                    <a:gd name="connsiteY2" fmla="*/ 381907 h 2197100"/>
                    <a:gd name="connsiteX3" fmla="*/ 542621 w 2481185"/>
                    <a:gd name="connsiteY3" fmla="*/ 2197100 h 2197100"/>
                    <a:gd name="connsiteX0" fmla="*/ 542621 w 2742442"/>
                    <a:gd name="connsiteY0" fmla="*/ 2047245 h 2047245"/>
                    <a:gd name="connsiteX1" fmla="*/ 2742442 w 2742442"/>
                    <a:gd name="connsiteY1" fmla="*/ 53345 h 2047245"/>
                    <a:gd name="connsiteX2" fmla="*/ 244171 w 2742442"/>
                    <a:gd name="connsiteY2" fmla="*/ 232052 h 2047245"/>
                    <a:gd name="connsiteX3" fmla="*/ 542621 w 2742442"/>
                    <a:gd name="connsiteY3" fmla="*/ 2047245 h 2047245"/>
                    <a:gd name="connsiteX0" fmla="*/ 542621 w 2742442"/>
                    <a:gd name="connsiteY0" fmla="*/ 2047245 h 2047245"/>
                    <a:gd name="connsiteX1" fmla="*/ 2742442 w 2742442"/>
                    <a:gd name="connsiteY1" fmla="*/ 53345 h 2047245"/>
                    <a:gd name="connsiteX2" fmla="*/ 244171 w 2742442"/>
                    <a:gd name="connsiteY2" fmla="*/ 232052 h 2047245"/>
                    <a:gd name="connsiteX3" fmla="*/ 542621 w 2742442"/>
                    <a:gd name="connsiteY3" fmla="*/ 2047245 h 2047245"/>
                    <a:gd name="connsiteX0" fmla="*/ 849722 w 3049543"/>
                    <a:gd name="connsiteY0" fmla="*/ 2087856 h 2087856"/>
                    <a:gd name="connsiteX1" fmla="*/ 3049543 w 3049543"/>
                    <a:gd name="connsiteY1" fmla="*/ 93956 h 2087856"/>
                    <a:gd name="connsiteX2" fmla="*/ 159386 w 3049543"/>
                    <a:gd name="connsiteY2" fmla="*/ 214606 h 2087856"/>
                    <a:gd name="connsiteX3" fmla="*/ 849722 w 3049543"/>
                    <a:gd name="connsiteY3" fmla="*/ 2087856 h 2087856"/>
                    <a:gd name="connsiteX0" fmla="*/ 849722 w 3049543"/>
                    <a:gd name="connsiteY0" fmla="*/ 2222476 h 2222476"/>
                    <a:gd name="connsiteX1" fmla="*/ 3049543 w 3049543"/>
                    <a:gd name="connsiteY1" fmla="*/ 228576 h 2222476"/>
                    <a:gd name="connsiteX2" fmla="*/ 159386 w 3049543"/>
                    <a:gd name="connsiteY2" fmla="*/ 349226 h 2222476"/>
                    <a:gd name="connsiteX3" fmla="*/ 849722 w 3049543"/>
                    <a:gd name="connsiteY3" fmla="*/ 2222476 h 2222476"/>
                    <a:gd name="connsiteX0" fmla="*/ 457570 w 3179905"/>
                    <a:gd name="connsiteY0" fmla="*/ 2425676 h 2425676"/>
                    <a:gd name="connsiteX1" fmla="*/ 3179905 w 3179905"/>
                    <a:gd name="connsiteY1" fmla="*/ 228576 h 2425676"/>
                    <a:gd name="connsiteX2" fmla="*/ 289748 w 3179905"/>
                    <a:gd name="connsiteY2" fmla="*/ 349226 h 2425676"/>
                    <a:gd name="connsiteX3" fmla="*/ 457570 w 3179905"/>
                    <a:gd name="connsiteY3" fmla="*/ 2425676 h 2425676"/>
                    <a:gd name="connsiteX0" fmla="*/ 457570 w 3179905"/>
                    <a:gd name="connsiteY0" fmla="*/ 2425676 h 2425676"/>
                    <a:gd name="connsiteX1" fmla="*/ 3179905 w 3179905"/>
                    <a:gd name="connsiteY1" fmla="*/ 228576 h 2425676"/>
                    <a:gd name="connsiteX2" fmla="*/ 289748 w 3179905"/>
                    <a:gd name="connsiteY2" fmla="*/ 349226 h 2425676"/>
                    <a:gd name="connsiteX3" fmla="*/ 457570 w 3179905"/>
                    <a:gd name="connsiteY3" fmla="*/ 2425676 h 2425676"/>
                    <a:gd name="connsiteX0" fmla="*/ 250838 w 2973173"/>
                    <a:gd name="connsiteY0" fmla="*/ 2324586 h 2324586"/>
                    <a:gd name="connsiteX1" fmla="*/ 2973173 w 2973173"/>
                    <a:gd name="connsiteY1" fmla="*/ 127486 h 2324586"/>
                    <a:gd name="connsiteX2" fmla="*/ 561988 w 2973173"/>
                    <a:gd name="connsiteY2" fmla="*/ 552936 h 2324586"/>
                    <a:gd name="connsiteX3" fmla="*/ 250838 w 2973173"/>
                    <a:gd name="connsiteY3" fmla="*/ 2324586 h 2324586"/>
                    <a:gd name="connsiteX0" fmla="*/ 250838 w 2973173"/>
                    <a:gd name="connsiteY0" fmla="*/ 2324586 h 2324586"/>
                    <a:gd name="connsiteX1" fmla="*/ 2973173 w 2973173"/>
                    <a:gd name="connsiteY1" fmla="*/ 127486 h 2324586"/>
                    <a:gd name="connsiteX2" fmla="*/ 561988 w 2973173"/>
                    <a:gd name="connsiteY2" fmla="*/ 552936 h 2324586"/>
                    <a:gd name="connsiteX3" fmla="*/ 250838 w 2973173"/>
                    <a:gd name="connsiteY3" fmla="*/ 2324586 h 2324586"/>
                    <a:gd name="connsiteX0" fmla="*/ 250838 w 2973173"/>
                    <a:gd name="connsiteY0" fmla="*/ 2324586 h 2324586"/>
                    <a:gd name="connsiteX1" fmla="*/ 2973173 w 2973173"/>
                    <a:gd name="connsiteY1" fmla="*/ 127486 h 2324586"/>
                    <a:gd name="connsiteX2" fmla="*/ 561988 w 2973173"/>
                    <a:gd name="connsiteY2" fmla="*/ 552936 h 2324586"/>
                    <a:gd name="connsiteX3" fmla="*/ 250838 w 2973173"/>
                    <a:gd name="connsiteY3" fmla="*/ 2324586 h 2324586"/>
                    <a:gd name="connsiteX0" fmla="*/ 250838 w 2973173"/>
                    <a:gd name="connsiteY0" fmla="*/ 2324586 h 2324586"/>
                    <a:gd name="connsiteX1" fmla="*/ 2973173 w 2973173"/>
                    <a:gd name="connsiteY1" fmla="*/ 127486 h 2324586"/>
                    <a:gd name="connsiteX2" fmla="*/ 561988 w 2973173"/>
                    <a:gd name="connsiteY2" fmla="*/ 552936 h 2324586"/>
                    <a:gd name="connsiteX3" fmla="*/ 250838 w 2973173"/>
                    <a:gd name="connsiteY3" fmla="*/ 2324586 h 23245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973173" h="2324586">
                      <a:moveTo>
                        <a:pt x="250838" y="2324586"/>
                      </a:moveTo>
                      <a:cubicBezTo>
                        <a:pt x="-223597" y="1061844"/>
                        <a:pt x="764280" y="-146471"/>
                        <a:pt x="2973173" y="127486"/>
                      </a:cubicBezTo>
                      <a:cubicBezTo>
                        <a:pt x="2183959" y="-166127"/>
                        <a:pt x="1162516" y="77292"/>
                        <a:pt x="561988" y="552936"/>
                      </a:cubicBezTo>
                      <a:cubicBezTo>
                        <a:pt x="100252" y="1007414"/>
                        <a:pt x="-263512" y="1695936"/>
                        <a:pt x="250838" y="2324586"/>
                      </a:cubicBezTo>
                      <a:close/>
                    </a:path>
                  </a:pathLst>
                </a:custGeom>
                <a:solidFill>
                  <a:schemeClr val="accent3">
                    <a:lumMod val="50000"/>
                  </a:schemeClr>
                </a:solidFill>
                <a:ln>
                  <a:noFill/>
                </a:ln>
                <a:effectLst/>
                <a:scene3d>
                  <a:camera prst="orthographicFront"/>
                  <a:lightRig rig="threePt" dir="t">
                    <a:rot lat="0" lon="0" rev="3600000"/>
                  </a:lightRig>
                </a:scene3d>
                <a:sp3d prstMaterial="metal">
                  <a:bevelT w="234950" h="381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>
                    <a:solidFill>
                      <a:schemeClr val="lt1"/>
                    </a:solidFill>
                  </a:endParaRPr>
                </a:p>
              </p:txBody>
            </p:sp>
          </p:grpSp>
          <p:grpSp>
            <p:nvGrpSpPr>
              <p:cNvPr id="16" name="Группа 15"/>
              <p:cNvGrpSpPr/>
              <p:nvPr/>
            </p:nvGrpSpPr>
            <p:grpSpPr>
              <a:xfrm rot="3587098" flipH="1">
                <a:off x="687085" y="5581915"/>
                <a:ext cx="2537603" cy="1800200"/>
                <a:chOff x="1242309" y="3933056"/>
                <a:chExt cx="3179905" cy="2425676"/>
              </a:xfrm>
            </p:grpSpPr>
            <p:sp>
              <p:nvSpPr>
                <p:cNvPr id="18" name="Полилиния 17"/>
                <p:cNvSpPr/>
                <p:nvPr/>
              </p:nvSpPr>
              <p:spPr>
                <a:xfrm flipH="1">
                  <a:off x="1242309" y="3933056"/>
                  <a:ext cx="3179905" cy="2425676"/>
                </a:xfrm>
                <a:custGeom>
                  <a:avLst/>
                  <a:gdLst>
                    <a:gd name="connsiteX0" fmla="*/ 0 w 1009650"/>
                    <a:gd name="connsiteY0" fmla="*/ 857250 h 857250"/>
                    <a:gd name="connsiteX1" fmla="*/ 1009650 w 1009650"/>
                    <a:gd name="connsiteY1" fmla="*/ 285750 h 857250"/>
                    <a:gd name="connsiteX2" fmla="*/ 209550 w 1009650"/>
                    <a:gd name="connsiteY2" fmla="*/ 0 h 857250"/>
                    <a:gd name="connsiteX0" fmla="*/ 0 w 1009650"/>
                    <a:gd name="connsiteY0" fmla="*/ 857250 h 857250"/>
                    <a:gd name="connsiteX1" fmla="*/ 1009650 w 1009650"/>
                    <a:gd name="connsiteY1" fmla="*/ 285750 h 857250"/>
                    <a:gd name="connsiteX2" fmla="*/ 209550 w 1009650"/>
                    <a:gd name="connsiteY2" fmla="*/ 0 h 857250"/>
                    <a:gd name="connsiteX3" fmla="*/ 0 w 1009650"/>
                    <a:gd name="connsiteY3" fmla="*/ 857250 h 857250"/>
                    <a:gd name="connsiteX0" fmla="*/ 195726 w 1205376"/>
                    <a:gd name="connsiteY0" fmla="*/ 857250 h 857250"/>
                    <a:gd name="connsiteX1" fmla="*/ 1205376 w 1205376"/>
                    <a:gd name="connsiteY1" fmla="*/ 285750 h 857250"/>
                    <a:gd name="connsiteX2" fmla="*/ 405276 w 1205376"/>
                    <a:gd name="connsiteY2" fmla="*/ 0 h 857250"/>
                    <a:gd name="connsiteX3" fmla="*/ 195726 w 1205376"/>
                    <a:gd name="connsiteY3" fmla="*/ 857250 h 857250"/>
                    <a:gd name="connsiteX0" fmla="*/ 195726 w 1205376"/>
                    <a:gd name="connsiteY0" fmla="*/ 857250 h 857250"/>
                    <a:gd name="connsiteX1" fmla="*/ 1205376 w 1205376"/>
                    <a:gd name="connsiteY1" fmla="*/ 285750 h 857250"/>
                    <a:gd name="connsiteX2" fmla="*/ 405276 w 1205376"/>
                    <a:gd name="connsiteY2" fmla="*/ 0 h 857250"/>
                    <a:gd name="connsiteX3" fmla="*/ 195726 w 1205376"/>
                    <a:gd name="connsiteY3" fmla="*/ 857250 h 857250"/>
                    <a:gd name="connsiteX0" fmla="*/ 258839 w 1268489"/>
                    <a:gd name="connsiteY0" fmla="*/ 870320 h 870320"/>
                    <a:gd name="connsiteX1" fmla="*/ 1268489 w 1268489"/>
                    <a:gd name="connsiteY1" fmla="*/ 298820 h 870320"/>
                    <a:gd name="connsiteX2" fmla="*/ 468389 w 1268489"/>
                    <a:gd name="connsiteY2" fmla="*/ 13070 h 870320"/>
                    <a:gd name="connsiteX3" fmla="*/ 258839 w 1268489"/>
                    <a:gd name="connsiteY3" fmla="*/ 870320 h 870320"/>
                    <a:gd name="connsiteX0" fmla="*/ 258839 w 2197403"/>
                    <a:gd name="connsiteY0" fmla="*/ 2197100 h 2197100"/>
                    <a:gd name="connsiteX1" fmla="*/ 2197403 w 2197403"/>
                    <a:gd name="connsiteY1" fmla="*/ 0 h 2197100"/>
                    <a:gd name="connsiteX2" fmla="*/ 468389 w 2197403"/>
                    <a:gd name="connsiteY2" fmla="*/ 1339850 h 2197100"/>
                    <a:gd name="connsiteX3" fmla="*/ 258839 w 2197403"/>
                    <a:gd name="connsiteY3" fmla="*/ 2197100 h 2197100"/>
                    <a:gd name="connsiteX0" fmla="*/ 504279 w 2442843"/>
                    <a:gd name="connsiteY0" fmla="*/ 2197100 h 2197100"/>
                    <a:gd name="connsiteX1" fmla="*/ 2442843 w 2442843"/>
                    <a:gd name="connsiteY1" fmla="*/ 0 h 2197100"/>
                    <a:gd name="connsiteX2" fmla="*/ 205829 w 2442843"/>
                    <a:gd name="connsiteY2" fmla="*/ 381907 h 2197100"/>
                    <a:gd name="connsiteX3" fmla="*/ 504279 w 2442843"/>
                    <a:gd name="connsiteY3" fmla="*/ 2197100 h 2197100"/>
                    <a:gd name="connsiteX0" fmla="*/ 504279 w 2442843"/>
                    <a:gd name="connsiteY0" fmla="*/ 2197100 h 2197100"/>
                    <a:gd name="connsiteX1" fmla="*/ 2442843 w 2442843"/>
                    <a:gd name="connsiteY1" fmla="*/ 0 h 2197100"/>
                    <a:gd name="connsiteX2" fmla="*/ 205829 w 2442843"/>
                    <a:gd name="connsiteY2" fmla="*/ 381907 h 2197100"/>
                    <a:gd name="connsiteX3" fmla="*/ 504279 w 2442843"/>
                    <a:gd name="connsiteY3" fmla="*/ 2197100 h 2197100"/>
                    <a:gd name="connsiteX0" fmla="*/ 542621 w 2481185"/>
                    <a:gd name="connsiteY0" fmla="*/ 2197100 h 2197100"/>
                    <a:gd name="connsiteX1" fmla="*/ 2481185 w 2481185"/>
                    <a:gd name="connsiteY1" fmla="*/ 0 h 2197100"/>
                    <a:gd name="connsiteX2" fmla="*/ 244171 w 2481185"/>
                    <a:gd name="connsiteY2" fmla="*/ 381907 h 2197100"/>
                    <a:gd name="connsiteX3" fmla="*/ 542621 w 2481185"/>
                    <a:gd name="connsiteY3" fmla="*/ 2197100 h 2197100"/>
                    <a:gd name="connsiteX0" fmla="*/ 542621 w 2742442"/>
                    <a:gd name="connsiteY0" fmla="*/ 2047245 h 2047245"/>
                    <a:gd name="connsiteX1" fmla="*/ 2742442 w 2742442"/>
                    <a:gd name="connsiteY1" fmla="*/ 53345 h 2047245"/>
                    <a:gd name="connsiteX2" fmla="*/ 244171 w 2742442"/>
                    <a:gd name="connsiteY2" fmla="*/ 232052 h 2047245"/>
                    <a:gd name="connsiteX3" fmla="*/ 542621 w 2742442"/>
                    <a:gd name="connsiteY3" fmla="*/ 2047245 h 2047245"/>
                    <a:gd name="connsiteX0" fmla="*/ 542621 w 2742442"/>
                    <a:gd name="connsiteY0" fmla="*/ 2047245 h 2047245"/>
                    <a:gd name="connsiteX1" fmla="*/ 2742442 w 2742442"/>
                    <a:gd name="connsiteY1" fmla="*/ 53345 h 2047245"/>
                    <a:gd name="connsiteX2" fmla="*/ 244171 w 2742442"/>
                    <a:gd name="connsiteY2" fmla="*/ 232052 h 2047245"/>
                    <a:gd name="connsiteX3" fmla="*/ 542621 w 2742442"/>
                    <a:gd name="connsiteY3" fmla="*/ 2047245 h 2047245"/>
                    <a:gd name="connsiteX0" fmla="*/ 849722 w 3049543"/>
                    <a:gd name="connsiteY0" fmla="*/ 2087856 h 2087856"/>
                    <a:gd name="connsiteX1" fmla="*/ 3049543 w 3049543"/>
                    <a:gd name="connsiteY1" fmla="*/ 93956 h 2087856"/>
                    <a:gd name="connsiteX2" fmla="*/ 159386 w 3049543"/>
                    <a:gd name="connsiteY2" fmla="*/ 214606 h 2087856"/>
                    <a:gd name="connsiteX3" fmla="*/ 849722 w 3049543"/>
                    <a:gd name="connsiteY3" fmla="*/ 2087856 h 2087856"/>
                    <a:gd name="connsiteX0" fmla="*/ 849722 w 3049543"/>
                    <a:gd name="connsiteY0" fmla="*/ 2222476 h 2222476"/>
                    <a:gd name="connsiteX1" fmla="*/ 3049543 w 3049543"/>
                    <a:gd name="connsiteY1" fmla="*/ 228576 h 2222476"/>
                    <a:gd name="connsiteX2" fmla="*/ 159386 w 3049543"/>
                    <a:gd name="connsiteY2" fmla="*/ 349226 h 2222476"/>
                    <a:gd name="connsiteX3" fmla="*/ 849722 w 3049543"/>
                    <a:gd name="connsiteY3" fmla="*/ 2222476 h 2222476"/>
                    <a:gd name="connsiteX0" fmla="*/ 457570 w 3179905"/>
                    <a:gd name="connsiteY0" fmla="*/ 2425676 h 2425676"/>
                    <a:gd name="connsiteX1" fmla="*/ 3179905 w 3179905"/>
                    <a:gd name="connsiteY1" fmla="*/ 228576 h 2425676"/>
                    <a:gd name="connsiteX2" fmla="*/ 289748 w 3179905"/>
                    <a:gd name="connsiteY2" fmla="*/ 349226 h 2425676"/>
                    <a:gd name="connsiteX3" fmla="*/ 457570 w 3179905"/>
                    <a:gd name="connsiteY3" fmla="*/ 2425676 h 2425676"/>
                    <a:gd name="connsiteX0" fmla="*/ 457570 w 3179905"/>
                    <a:gd name="connsiteY0" fmla="*/ 2425676 h 2425676"/>
                    <a:gd name="connsiteX1" fmla="*/ 3179905 w 3179905"/>
                    <a:gd name="connsiteY1" fmla="*/ 228576 h 2425676"/>
                    <a:gd name="connsiteX2" fmla="*/ 289748 w 3179905"/>
                    <a:gd name="connsiteY2" fmla="*/ 349226 h 2425676"/>
                    <a:gd name="connsiteX3" fmla="*/ 457570 w 3179905"/>
                    <a:gd name="connsiteY3" fmla="*/ 2425676 h 24256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179905" h="2425676">
                      <a:moveTo>
                        <a:pt x="457570" y="2425676"/>
                      </a:moveTo>
                      <a:cubicBezTo>
                        <a:pt x="723363" y="1917676"/>
                        <a:pt x="971012" y="985133"/>
                        <a:pt x="3179905" y="228576"/>
                      </a:cubicBezTo>
                      <a:cubicBezTo>
                        <a:pt x="2390691" y="-65037"/>
                        <a:pt x="890276" y="-126418"/>
                        <a:pt x="289748" y="349226"/>
                      </a:cubicBezTo>
                      <a:cubicBezTo>
                        <a:pt x="-171988" y="803704"/>
                        <a:pt x="-56780" y="1797026"/>
                        <a:pt x="457570" y="2425676"/>
                      </a:cubicBezTo>
                      <a:close/>
                    </a:path>
                  </a:pathLst>
                </a:custGeom>
                <a:solidFill>
                  <a:schemeClr val="accent3">
                    <a:lumMod val="50000"/>
                  </a:schemeClr>
                </a:solidFill>
                <a:ln>
                  <a:noFill/>
                </a:ln>
                <a:effectLst/>
                <a:scene3d>
                  <a:camera prst="orthographicFront"/>
                  <a:lightRig rig="threePt" dir="t">
                    <a:rot lat="0" lon="0" rev="3600000"/>
                  </a:lightRig>
                </a:scene3d>
                <a:sp3d prstMaterial="metal">
                  <a:bevelT w="234950" h="381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>
                    <a:solidFill>
                      <a:schemeClr val="lt1"/>
                    </a:solidFill>
                  </a:endParaRPr>
                </a:p>
              </p:txBody>
            </p:sp>
            <p:sp>
              <p:nvSpPr>
                <p:cNvPr id="19" name="Полилиния 18"/>
                <p:cNvSpPr/>
                <p:nvPr/>
              </p:nvSpPr>
              <p:spPr>
                <a:xfrm flipH="1">
                  <a:off x="1242309" y="4034146"/>
                  <a:ext cx="2973173" cy="2324586"/>
                </a:xfrm>
                <a:custGeom>
                  <a:avLst/>
                  <a:gdLst>
                    <a:gd name="connsiteX0" fmla="*/ 0 w 1009650"/>
                    <a:gd name="connsiteY0" fmla="*/ 857250 h 857250"/>
                    <a:gd name="connsiteX1" fmla="*/ 1009650 w 1009650"/>
                    <a:gd name="connsiteY1" fmla="*/ 285750 h 857250"/>
                    <a:gd name="connsiteX2" fmla="*/ 209550 w 1009650"/>
                    <a:gd name="connsiteY2" fmla="*/ 0 h 857250"/>
                    <a:gd name="connsiteX0" fmla="*/ 0 w 1009650"/>
                    <a:gd name="connsiteY0" fmla="*/ 857250 h 857250"/>
                    <a:gd name="connsiteX1" fmla="*/ 1009650 w 1009650"/>
                    <a:gd name="connsiteY1" fmla="*/ 285750 h 857250"/>
                    <a:gd name="connsiteX2" fmla="*/ 209550 w 1009650"/>
                    <a:gd name="connsiteY2" fmla="*/ 0 h 857250"/>
                    <a:gd name="connsiteX3" fmla="*/ 0 w 1009650"/>
                    <a:gd name="connsiteY3" fmla="*/ 857250 h 857250"/>
                    <a:gd name="connsiteX0" fmla="*/ 195726 w 1205376"/>
                    <a:gd name="connsiteY0" fmla="*/ 857250 h 857250"/>
                    <a:gd name="connsiteX1" fmla="*/ 1205376 w 1205376"/>
                    <a:gd name="connsiteY1" fmla="*/ 285750 h 857250"/>
                    <a:gd name="connsiteX2" fmla="*/ 405276 w 1205376"/>
                    <a:gd name="connsiteY2" fmla="*/ 0 h 857250"/>
                    <a:gd name="connsiteX3" fmla="*/ 195726 w 1205376"/>
                    <a:gd name="connsiteY3" fmla="*/ 857250 h 857250"/>
                    <a:gd name="connsiteX0" fmla="*/ 195726 w 1205376"/>
                    <a:gd name="connsiteY0" fmla="*/ 857250 h 857250"/>
                    <a:gd name="connsiteX1" fmla="*/ 1205376 w 1205376"/>
                    <a:gd name="connsiteY1" fmla="*/ 285750 h 857250"/>
                    <a:gd name="connsiteX2" fmla="*/ 405276 w 1205376"/>
                    <a:gd name="connsiteY2" fmla="*/ 0 h 857250"/>
                    <a:gd name="connsiteX3" fmla="*/ 195726 w 1205376"/>
                    <a:gd name="connsiteY3" fmla="*/ 857250 h 857250"/>
                    <a:gd name="connsiteX0" fmla="*/ 258839 w 1268489"/>
                    <a:gd name="connsiteY0" fmla="*/ 870320 h 870320"/>
                    <a:gd name="connsiteX1" fmla="*/ 1268489 w 1268489"/>
                    <a:gd name="connsiteY1" fmla="*/ 298820 h 870320"/>
                    <a:gd name="connsiteX2" fmla="*/ 468389 w 1268489"/>
                    <a:gd name="connsiteY2" fmla="*/ 13070 h 870320"/>
                    <a:gd name="connsiteX3" fmla="*/ 258839 w 1268489"/>
                    <a:gd name="connsiteY3" fmla="*/ 870320 h 870320"/>
                    <a:gd name="connsiteX0" fmla="*/ 258839 w 2197403"/>
                    <a:gd name="connsiteY0" fmla="*/ 2197100 h 2197100"/>
                    <a:gd name="connsiteX1" fmla="*/ 2197403 w 2197403"/>
                    <a:gd name="connsiteY1" fmla="*/ 0 h 2197100"/>
                    <a:gd name="connsiteX2" fmla="*/ 468389 w 2197403"/>
                    <a:gd name="connsiteY2" fmla="*/ 1339850 h 2197100"/>
                    <a:gd name="connsiteX3" fmla="*/ 258839 w 2197403"/>
                    <a:gd name="connsiteY3" fmla="*/ 2197100 h 2197100"/>
                    <a:gd name="connsiteX0" fmla="*/ 504279 w 2442843"/>
                    <a:gd name="connsiteY0" fmla="*/ 2197100 h 2197100"/>
                    <a:gd name="connsiteX1" fmla="*/ 2442843 w 2442843"/>
                    <a:gd name="connsiteY1" fmla="*/ 0 h 2197100"/>
                    <a:gd name="connsiteX2" fmla="*/ 205829 w 2442843"/>
                    <a:gd name="connsiteY2" fmla="*/ 381907 h 2197100"/>
                    <a:gd name="connsiteX3" fmla="*/ 504279 w 2442843"/>
                    <a:gd name="connsiteY3" fmla="*/ 2197100 h 2197100"/>
                    <a:gd name="connsiteX0" fmla="*/ 504279 w 2442843"/>
                    <a:gd name="connsiteY0" fmla="*/ 2197100 h 2197100"/>
                    <a:gd name="connsiteX1" fmla="*/ 2442843 w 2442843"/>
                    <a:gd name="connsiteY1" fmla="*/ 0 h 2197100"/>
                    <a:gd name="connsiteX2" fmla="*/ 205829 w 2442843"/>
                    <a:gd name="connsiteY2" fmla="*/ 381907 h 2197100"/>
                    <a:gd name="connsiteX3" fmla="*/ 504279 w 2442843"/>
                    <a:gd name="connsiteY3" fmla="*/ 2197100 h 2197100"/>
                    <a:gd name="connsiteX0" fmla="*/ 542621 w 2481185"/>
                    <a:gd name="connsiteY0" fmla="*/ 2197100 h 2197100"/>
                    <a:gd name="connsiteX1" fmla="*/ 2481185 w 2481185"/>
                    <a:gd name="connsiteY1" fmla="*/ 0 h 2197100"/>
                    <a:gd name="connsiteX2" fmla="*/ 244171 w 2481185"/>
                    <a:gd name="connsiteY2" fmla="*/ 381907 h 2197100"/>
                    <a:gd name="connsiteX3" fmla="*/ 542621 w 2481185"/>
                    <a:gd name="connsiteY3" fmla="*/ 2197100 h 2197100"/>
                    <a:gd name="connsiteX0" fmla="*/ 542621 w 2742442"/>
                    <a:gd name="connsiteY0" fmla="*/ 2047245 h 2047245"/>
                    <a:gd name="connsiteX1" fmla="*/ 2742442 w 2742442"/>
                    <a:gd name="connsiteY1" fmla="*/ 53345 h 2047245"/>
                    <a:gd name="connsiteX2" fmla="*/ 244171 w 2742442"/>
                    <a:gd name="connsiteY2" fmla="*/ 232052 h 2047245"/>
                    <a:gd name="connsiteX3" fmla="*/ 542621 w 2742442"/>
                    <a:gd name="connsiteY3" fmla="*/ 2047245 h 2047245"/>
                    <a:gd name="connsiteX0" fmla="*/ 542621 w 2742442"/>
                    <a:gd name="connsiteY0" fmla="*/ 2047245 h 2047245"/>
                    <a:gd name="connsiteX1" fmla="*/ 2742442 w 2742442"/>
                    <a:gd name="connsiteY1" fmla="*/ 53345 h 2047245"/>
                    <a:gd name="connsiteX2" fmla="*/ 244171 w 2742442"/>
                    <a:gd name="connsiteY2" fmla="*/ 232052 h 2047245"/>
                    <a:gd name="connsiteX3" fmla="*/ 542621 w 2742442"/>
                    <a:gd name="connsiteY3" fmla="*/ 2047245 h 2047245"/>
                    <a:gd name="connsiteX0" fmla="*/ 849722 w 3049543"/>
                    <a:gd name="connsiteY0" fmla="*/ 2087856 h 2087856"/>
                    <a:gd name="connsiteX1" fmla="*/ 3049543 w 3049543"/>
                    <a:gd name="connsiteY1" fmla="*/ 93956 h 2087856"/>
                    <a:gd name="connsiteX2" fmla="*/ 159386 w 3049543"/>
                    <a:gd name="connsiteY2" fmla="*/ 214606 h 2087856"/>
                    <a:gd name="connsiteX3" fmla="*/ 849722 w 3049543"/>
                    <a:gd name="connsiteY3" fmla="*/ 2087856 h 2087856"/>
                    <a:gd name="connsiteX0" fmla="*/ 849722 w 3049543"/>
                    <a:gd name="connsiteY0" fmla="*/ 2222476 h 2222476"/>
                    <a:gd name="connsiteX1" fmla="*/ 3049543 w 3049543"/>
                    <a:gd name="connsiteY1" fmla="*/ 228576 h 2222476"/>
                    <a:gd name="connsiteX2" fmla="*/ 159386 w 3049543"/>
                    <a:gd name="connsiteY2" fmla="*/ 349226 h 2222476"/>
                    <a:gd name="connsiteX3" fmla="*/ 849722 w 3049543"/>
                    <a:gd name="connsiteY3" fmla="*/ 2222476 h 2222476"/>
                    <a:gd name="connsiteX0" fmla="*/ 457570 w 3179905"/>
                    <a:gd name="connsiteY0" fmla="*/ 2425676 h 2425676"/>
                    <a:gd name="connsiteX1" fmla="*/ 3179905 w 3179905"/>
                    <a:gd name="connsiteY1" fmla="*/ 228576 h 2425676"/>
                    <a:gd name="connsiteX2" fmla="*/ 289748 w 3179905"/>
                    <a:gd name="connsiteY2" fmla="*/ 349226 h 2425676"/>
                    <a:gd name="connsiteX3" fmla="*/ 457570 w 3179905"/>
                    <a:gd name="connsiteY3" fmla="*/ 2425676 h 2425676"/>
                    <a:gd name="connsiteX0" fmla="*/ 457570 w 3179905"/>
                    <a:gd name="connsiteY0" fmla="*/ 2425676 h 2425676"/>
                    <a:gd name="connsiteX1" fmla="*/ 3179905 w 3179905"/>
                    <a:gd name="connsiteY1" fmla="*/ 228576 h 2425676"/>
                    <a:gd name="connsiteX2" fmla="*/ 289748 w 3179905"/>
                    <a:gd name="connsiteY2" fmla="*/ 349226 h 2425676"/>
                    <a:gd name="connsiteX3" fmla="*/ 457570 w 3179905"/>
                    <a:gd name="connsiteY3" fmla="*/ 2425676 h 2425676"/>
                    <a:gd name="connsiteX0" fmla="*/ 250838 w 2973173"/>
                    <a:gd name="connsiteY0" fmla="*/ 2324586 h 2324586"/>
                    <a:gd name="connsiteX1" fmla="*/ 2973173 w 2973173"/>
                    <a:gd name="connsiteY1" fmla="*/ 127486 h 2324586"/>
                    <a:gd name="connsiteX2" fmla="*/ 561988 w 2973173"/>
                    <a:gd name="connsiteY2" fmla="*/ 552936 h 2324586"/>
                    <a:gd name="connsiteX3" fmla="*/ 250838 w 2973173"/>
                    <a:gd name="connsiteY3" fmla="*/ 2324586 h 2324586"/>
                    <a:gd name="connsiteX0" fmla="*/ 250838 w 2973173"/>
                    <a:gd name="connsiteY0" fmla="*/ 2324586 h 2324586"/>
                    <a:gd name="connsiteX1" fmla="*/ 2973173 w 2973173"/>
                    <a:gd name="connsiteY1" fmla="*/ 127486 h 2324586"/>
                    <a:gd name="connsiteX2" fmla="*/ 561988 w 2973173"/>
                    <a:gd name="connsiteY2" fmla="*/ 552936 h 2324586"/>
                    <a:gd name="connsiteX3" fmla="*/ 250838 w 2973173"/>
                    <a:gd name="connsiteY3" fmla="*/ 2324586 h 2324586"/>
                    <a:gd name="connsiteX0" fmla="*/ 250838 w 2973173"/>
                    <a:gd name="connsiteY0" fmla="*/ 2324586 h 2324586"/>
                    <a:gd name="connsiteX1" fmla="*/ 2973173 w 2973173"/>
                    <a:gd name="connsiteY1" fmla="*/ 127486 h 2324586"/>
                    <a:gd name="connsiteX2" fmla="*/ 561988 w 2973173"/>
                    <a:gd name="connsiteY2" fmla="*/ 552936 h 2324586"/>
                    <a:gd name="connsiteX3" fmla="*/ 250838 w 2973173"/>
                    <a:gd name="connsiteY3" fmla="*/ 2324586 h 2324586"/>
                    <a:gd name="connsiteX0" fmla="*/ 250838 w 2973173"/>
                    <a:gd name="connsiteY0" fmla="*/ 2324586 h 2324586"/>
                    <a:gd name="connsiteX1" fmla="*/ 2973173 w 2973173"/>
                    <a:gd name="connsiteY1" fmla="*/ 127486 h 2324586"/>
                    <a:gd name="connsiteX2" fmla="*/ 561988 w 2973173"/>
                    <a:gd name="connsiteY2" fmla="*/ 552936 h 2324586"/>
                    <a:gd name="connsiteX3" fmla="*/ 250838 w 2973173"/>
                    <a:gd name="connsiteY3" fmla="*/ 2324586 h 23245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973173" h="2324586">
                      <a:moveTo>
                        <a:pt x="250838" y="2324586"/>
                      </a:moveTo>
                      <a:cubicBezTo>
                        <a:pt x="-223597" y="1061844"/>
                        <a:pt x="764280" y="-146471"/>
                        <a:pt x="2973173" y="127486"/>
                      </a:cubicBezTo>
                      <a:cubicBezTo>
                        <a:pt x="2183959" y="-166127"/>
                        <a:pt x="1162516" y="77292"/>
                        <a:pt x="561988" y="552936"/>
                      </a:cubicBezTo>
                      <a:cubicBezTo>
                        <a:pt x="100252" y="1007414"/>
                        <a:pt x="-263512" y="1695936"/>
                        <a:pt x="250838" y="2324586"/>
                      </a:cubicBezTo>
                      <a:close/>
                    </a:path>
                  </a:pathLst>
                </a:custGeom>
                <a:solidFill>
                  <a:schemeClr val="accent3">
                    <a:lumMod val="50000"/>
                  </a:schemeClr>
                </a:solidFill>
                <a:ln>
                  <a:noFill/>
                </a:ln>
                <a:effectLst/>
                <a:scene3d>
                  <a:camera prst="orthographicFront"/>
                  <a:lightRig rig="threePt" dir="t">
                    <a:rot lat="0" lon="0" rev="3600000"/>
                  </a:lightRig>
                </a:scene3d>
                <a:sp3d prstMaterial="metal">
                  <a:bevelT w="234950" h="381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>
                    <a:solidFill>
                      <a:schemeClr val="lt1"/>
                    </a:solidFill>
                  </a:endParaRPr>
                </a:p>
              </p:txBody>
            </p:sp>
          </p:grpSp>
          <p:sp>
            <p:nvSpPr>
              <p:cNvPr id="17" name="Полилиния 16"/>
              <p:cNvSpPr/>
              <p:nvPr/>
            </p:nvSpPr>
            <p:spPr>
              <a:xfrm rot="7992440" flipV="1">
                <a:off x="-100822" y="4987126"/>
                <a:ext cx="4907839" cy="2845755"/>
              </a:xfrm>
              <a:custGeom>
                <a:avLst/>
                <a:gdLst>
                  <a:gd name="connsiteX0" fmla="*/ 0 w 1009650"/>
                  <a:gd name="connsiteY0" fmla="*/ 857250 h 857250"/>
                  <a:gd name="connsiteX1" fmla="*/ 1009650 w 1009650"/>
                  <a:gd name="connsiteY1" fmla="*/ 285750 h 857250"/>
                  <a:gd name="connsiteX2" fmla="*/ 209550 w 1009650"/>
                  <a:gd name="connsiteY2" fmla="*/ 0 h 857250"/>
                  <a:gd name="connsiteX0" fmla="*/ 0 w 1009650"/>
                  <a:gd name="connsiteY0" fmla="*/ 857250 h 857250"/>
                  <a:gd name="connsiteX1" fmla="*/ 1009650 w 1009650"/>
                  <a:gd name="connsiteY1" fmla="*/ 285750 h 857250"/>
                  <a:gd name="connsiteX2" fmla="*/ 209550 w 1009650"/>
                  <a:gd name="connsiteY2" fmla="*/ 0 h 857250"/>
                  <a:gd name="connsiteX3" fmla="*/ 0 w 1009650"/>
                  <a:gd name="connsiteY3" fmla="*/ 857250 h 857250"/>
                  <a:gd name="connsiteX0" fmla="*/ 195726 w 1205376"/>
                  <a:gd name="connsiteY0" fmla="*/ 857250 h 857250"/>
                  <a:gd name="connsiteX1" fmla="*/ 1205376 w 1205376"/>
                  <a:gd name="connsiteY1" fmla="*/ 285750 h 857250"/>
                  <a:gd name="connsiteX2" fmla="*/ 405276 w 1205376"/>
                  <a:gd name="connsiteY2" fmla="*/ 0 h 857250"/>
                  <a:gd name="connsiteX3" fmla="*/ 195726 w 1205376"/>
                  <a:gd name="connsiteY3" fmla="*/ 857250 h 857250"/>
                  <a:gd name="connsiteX0" fmla="*/ 195726 w 1205376"/>
                  <a:gd name="connsiteY0" fmla="*/ 857250 h 857250"/>
                  <a:gd name="connsiteX1" fmla="*/ 1205376 w 1205376"/>
                  <a:gd name="connsiteY1" fmla="*/ 285750 h 857250"/>
                  <a:gd name="connsiteX2" fmla="*/ 405276 w 1205376"/>
                  <a:gd name="connsiteY2" fmla="*/ 0 h 857250"/>
                  <a:gd name="connsiteX3" fmla="*/ 195726 w 1205376"/>
                  <a:gd name="connsiteY3" fmla="*/ 857250 h 857250"/>
                  <a:gd name="connsiteX0" fmla="*/ 258839 w 1268489"/>
                  <a:gd name="connsiteY0" fmla="*/ 870320 h 870320"/>
                  <a:gd name="connsiteX1" fmla="*/ 1268489 w 1268489"/>
                  <a:gd name="connsiteY1" fmla="*/ 298820 h 870320"/>
                  <a:gd name="connsiteX2" fmla="*/ 468389 w 1268489"/>
                  <a:gd name="connsiteY2" fmla="*/ 13070 h 870320"/>
                  <a:gd name="connsiteX3" fmla="*/ 258839 w 1268489"/>
                  <a:gd name="connsiteY3" fmla="*/ 870320 h 870320"/>
                  <a:gd name="connsiteX0" fmla="*/ 258839 w 2197403"/>
                  <a:gd name="connsiteY0" fmla="*/ 2197100 h 2197100"/>
                  <a:gd name="connsiteX1" fmla="*/ 2197403 w 2197403"/>
                  <a:gd name="connsiteY1" fmla="*/ 0 h 2197100"/>
                  <a:gd name="connsiteX2" fmla="*/ 468389 w 2197403"/>
                  <a:gd name="connsiteY2" fmla="*/ 1339850 h 2197100"/>
                  <a:gd name="connsiteX3" fmla="*/ 258839 w 2197403"/>
                  <a:gd name="connsiteY3" fmla="*/ 2197100 h 2197100"/>
                  <a:gd name="connsiteX0" fmla="*/ 504279 w 2442843"/>
                  <a:gd name="connsiteY0" fmla="*/ 2197100 h 2197100"/>
                  <a:gd name="connsiteX1" fmla="*/ 2442843 w 2442843"/>
                  <a:gd name="connsiteY1" fmla="*/ 0 h 2197100"/>
                  <a:gd name="connsiteX2" fmla="*/ 205829 w 2442843"/>
                  <a:gd name="connsiteY2" fmla="*/ 381907 h 2197100"/>
                  <a:gd name="connsiteX3" fmla="*/ 504279 w 2442843"/>
                  <a:gd name="connsiteY3" fmla="*/ 2197100 h 2197100"/>
                  <a:gd name="connsiteX0" fmla="*/ 504279 w 2442843"/>
                  <a:gd name="connsiteY0" fmla="*/ 2197100 h 2197100"/>
                  <a:gd name="connsiteX1" fmla="*/ 2442843 w 2442843"/>
                  <a:gd name="connsiteY1" fmla="*/ 0 h 2197100"/>
                  <a:gd name="connsiteX2" fmla="*/ 205829 w 2442843"/>
                  <a:gd name="connsiteY2" fmla="*/ 381907 h 2197100"/>
                  <a:gd name="connsiteX3" fmla="*/ 504279 w 2442843"/>
                  <a:gd name="connsiteY3" fmla="*/ 2197100 h 2197100"/>
                  <a:gd name="connsiteX0" fmla="*/ 542621 w 2481185"/>
                  <a:gd name="connsiteY0" fmla="*/ 2197100 h 2197100"/>
                  <a:gd name="connsiteX1" fmla="*/ 2481185 w 2481185"/>
                  <a:gd name="connsiteY1" fmla="*/ 0 h 2197100"/>
                  <a:gd name="connsiteX2" fmla="*/ 244171 w 2481185"/>
                  <a:gd name="connsiteY2" fmla="*/ 381907 h 2197100"/>
                  <a:gd name="connsiteX3" fmla="*/ 542621 w 2481185"/>
                  <a:gd name="connsiteY3" fmla="*/ 2197100 h 2197100"/>
                  <a:gd name="connsiteX0" fmla="*/ 542621 w 2742442"/>
                  <a:gd name="connsiteY0" fmla="*/ 2047245 h 2047245"/>
                  <a:gd name="connsiteX1" fmla="*/ 2742442 w 2742442"/>
                  <a:gd name="connsiteY1" fmla="*/ 53345 h 2047245"/>
                  <a:gd name="connsiteX2" fmla="*/ 244171 w 2742442"/>
                  <a:gd name="connsiteY2" fmla="*/ 232052 h 2047245"/>
                  <a:gd name="connsiteX3" fmla="*/ 542621 w 2742442"/>
                  <a:gd name="connsiteY3" fmla="*/ 2047245 h 2047245"/>
                  <a:gd name="connsiteX0" fmla="*/ 542621 w 2742442"/>
                  <a:gd name="connsiteY0" fmla="*/ 2047245 h 2047245"/>
                  <a:gd name="connsiteX1" fmla="*/ 2742442 w 2742442"/>
                  <a:gd name="connsiteY1" fmla="*/ 53345 h 2047245"/>
                  <a:gd name="connsiteX2" fmla="*/ 244171 w 2742442"/>
                  <a:gd name="connsiteY2" fmla="*/ 232052 h 2047245"/>
                  <a:gd name="connsiteX3" fmla="*/ 542621 w 2742442"/>
                  <a:gd name="connsiteY3" fmla="*/ 2047245 h 2047245"/>
                  <a:gd name="connsiteX0" fmla="*/ 849722 w 3049543"/>
                  <a:gd name="connsiteY0" fmla="*/ 2087856 h 2087856"/>
                  <a:gd name="connsiteX1" fmla="*/ 3049543 w 3049543"/>
                  <a:gd name="connsiteY1" fmla="*/ 93956 h 2087856"/>
                  <a:gd name="connsiteX2" fmla="*/ 159386 w 3049543"/>
                  <a:gd name="connsiteY2" fmla="*/ 214606 h 2087856"/>
                  <a:gd name="connsiteX3" fmla="*/ 849722 w 3049543"/>
                  <a:gd name="connsiteY3" fmla="*/ 2087856 h 2087856"/>
                  <a:gd name="connsiteX0" fmla="*/ 849722 w 3049543"/>
                  <a:gd name="connsiteY0" fmla="*/ 2222476 h 2222476"/>
                  <a:gd name="connsiteX1" fmla="*/ 3049543 w 3049543"/>
                  <a:gd name="connsiteY1" fmla="*/ 228576 h 2222476"/>
                  <a:gd name="connsiteX2" fmla="*/ 159386 w 3049543"/>
                  <a:gd name="connsiteY2" fmla="*/ 349226 h 2222476"/>
                  <a:gd name="connsiteX3" fmla="*/ 849722 w 3049543"/>
                  <a:gd name="connsiteY3" fmla="*/ 2222476 h 2222476"/>
                  <a:gd name="connsiteX0" fmla="*/ 457570 w 3179905"/>
                  <a:gd name="connsiteY0" fmla="*/ 2425676 h 2425676"/>
                  <a:gd name="connsiteX1" fmla="*/ 3179905 w 3179905"/>
                  <a:gd name="connsiteY1" fmla="*/ 228576 h 2425676"/>
                  <a:gd name="connsiteX2" fmla="*/ 289748 w 3179905"/>
                  <a:gd name="connsiteY2" fmla="*/ 349226 h 2425676"/>
                  <a:gd name="connsiteX3" fmla="*/ 457570 w 3179905"/>
                  <a:gd name="connsiteY3" fmla="*/ 2425676 h 2425676"/>
                  <a:gd name="connsiteX0" fmla="*/ 457570 w 3179905"/>
                  <a:gd name="connsiteY0" fmla="*/ 2425676 h 2425676"/>
                  <a:gd name="connsiteX1" fmla="*/ 3179905 w 3179905"/>
                  <a:gd name="connsiteY1" fmla="*/ 228576 h 2425676"/>
                  <a:gd name="connsiteX2" fmla="*/ 289748 w 3179905"/>
                  <a:gd name="connsiteY2" fmla="*/ 349226 h 2425676"/>
                  <a:gd name="connsiteX3" fmla="*/ 457570 w 3179905"/>
                  <a:gd name="connsiteY3" fmla="*/ 2425676 h 2425676"/>
                  <a:gd name="connsiteX0" fmla="*/ 250838 w 2973173"/>
                  <a:gd name="connsiteY0" fmla="*/ 2324586 h 2324586"/>
                  <a:gd name="connsiteX1" fmla="*/ 2973173 w 2973173"/>
                  <a:gd name="connsiteY1" fmla="*/ 127486 h 2324586"/>
                  <a:gd name="connsiteX2" fmla="*/ 561988 w 2973173"/>
                  <a:gd name="connsiteY2" fmla="*/ 552936 h 2324586"/>
                  <a:gd name="connsiteX3" fmla="*/ 250838 w 2973173"/>
                  <a:gd name="connsiteY3" fmla="*/ 2324586 h 2324586"/>
                  <a:gd name="connsiteX0" fmla="*/ 250838 w 2973173"/>
                  <a:gd name="connsiteY0" fmla="*/ 2324586 h 2324586"/>
                  <a:gd name="connsiteX1" fmla="*/ 2973173 w 2973173"/>
                  <a:gd name="connsiteY1" fmla="*/ 127486 h 2324586"/>
                  <a:gd name="connsiteX2" fmla="*/ 561988 w 2973173"/>
                  <a:gd name="connsiteY2" fmla="*/ 552936 h 2324586"/>
                  <a:gd name="connsiteX3" fmla="*/ 250838 w 2973173"/>
                  <a:gd name="connsiteY3" fmla="*/ 2324586 h 2324586"/>
                  <a:gd name="connsiteX0" fmla="*/ 250838 w 2973173"/>
                  <a:gd name="connsiteY0" fmla="*/ 2324586 h 2324586"/>
                  <a:gd name="connsiteX1" fmla="*/ 2973173 w 2973173"/>
                  <a:gd name="connsiteY1" fmla="*/ 127486 h 2324586"/>
                  <a:gd name="connsiteX2" fmla="*/ 561988 w 2973173"/>
                  <a:gd name="connsiteY2" fmla="*/ 552936 h 2324586"/>
                  <a:gd name="connsiteX3" fmla="*/ 250838 w 2973173"/>
                  <a:gd name="connsiteY3" fmla="*/ 2324586 h 2324586"/>
                  <a:gd name="connsiteX0" fmla="*/ 250838 w 2973173"/>
                  <a:gd name="connsiteY0" fmla="*/ 2324586 h 2324586"/>
                  <a:gd name="connsiteX1" fmla="*/ 2973173 w 2973173"/>
                  <a:gd name="connsiteY1" fmla="*/ 127486 h 2324586"/>
                  <a:gd name="connsiteX2" fmla="*/ 561988 w 2973173"/>
                  <a:gd name="connsiteY2" fmla="*/ 552936 h 2324586"/>
                  <a:gd name="connsiteX3" fmla="*/ 250838 w 2973173"/>
                  <a:gd name="connsiteY3" fmla="*/ 2324586 h 2324586"/>
                  <a:gd name="connsiteX0" fmla="*/ 250838 w 2973173"/>
                  <a:gd name="connsiteY0" fmla="*/ 2324586 h 2324586"/>
                  <a:gd name="connsiteX1" fmla="*/ 2973173 w 2973173"/>
                  <a:gd name="connsiteY1" fmla="*/ 127486 h 2324586"/>
                  <a:gd name="connsiteX2" fmla="*/ 561988 w 2973173"/>
                  <a:gd name="connsiteY2" fmla="*/ 552936 h 2324586"/>
                  <a:gd name="connsiteX3" fmla="*/ 250838 w 2973173"/>
                  <a:gd name="connsiteY3" fmla="*/ 2324586 h 23245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973173" h="2324586">
                    <a:moveTo>
                      <a:pt x="250838" y="2324586"/>
                    </a:moveTo>
                    <a:cubicBezTo>
                      <a:pt x="237998" y="899249"/>
                      <a:pt x="764280" y="-146471"/>
                      <a:pt x="2973173" y="127486"/>
                    </a:cubicBezTo>
                    <a:cubicBezTo>
                      <a:pt x="2183959" y="-166127"/>
                      <a:pt x="1162516" y="77292"/>
                      <a:pt x="561988" y="552936"/>
                    </a:cubicBezTo>
                    <a:cubicBezTo>
                      <a:pt x="100252" y="1007414"/>
                      <a:pt x="-263512" y="1695936"/>
                      <a:pt x="250838" y="2324586"/>
                    </a:cubicBezTo>
                    <a:close/>
                  </a:path>
                </a:pathLst>
              </a:custGeom>
              <a:solidFill>
                <a:schemeClr val="accent3">
                  <a:lumMod val="50000"/>
                </a:schemeClr>
              </a:solidFill>
              <a:ln>
                <a:noFill/>
              </a:ln>
              <a:effectLst/>
              <a:scene3d>
                <a:camera prst="orthographicFront"/>
                <a:lightRig rig="threePt" dir="t">
                  <a:rot lat="0" lon="0" rev="3600000"/>
                </a:lightRig>
              </a:scene3d>
              <a:sp3d prstMaterial="metal">
                <a:bevelT w="23495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schemeClr val="lt1"/>
                  </a:solidFill>
                </a:endParaRPr>
              </a:p>
            </p:txBody>
          </p:sp>
        </p:grpSp>
        <p:grpSp>
          <p:nvGrpSpPr>
            <p:cNvPr id="12" name="Группа 11"/>
            <p:cNvGrpSpPr/>
            <p:nvPr/>
          </p:nvGrpSpPr>
          <p:grpSpPr>
            <a:xfrm>
              <a:off x="0" y="0"/>
              <a:ext cx="1935357" cy="2630356"/>
              <a:chOff x="6804247" y="2989943"/>
              <a:chExt cx="1935357" cy="2630356"/>
            </a:xfrm>
            <a:effectLst>
              <a:outerShdw blurRad="152400" dist="889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13" name="Полилиния 12"/>
              <p:cNvSpPr/>
              <p:nvPr/>
            </p:nvSpPr>
            <p:spPr>
              <a:xfrm>
                <a:off x="6804247" y="2989943"/>
                <a:ext cx="1935357" cy="1519178"/>
              </a:xfrm>
              <a:custGeom>
                <a:avLst/>
                <a:gdLst>
                  <a:gd name="connsiteX0" fmla="*/ 0 w 1262743"/>
                  <a:gd name="connsiteY0" fmla="*/ 0 h 2162628"/>
                  <a:gd name="connsiteX1" fmla="*/ 1262743 w 1262743"/>
                  <a:gd name="connsiteY1" fmla="*/ 928914 h 2162628"/>
                  <a:gd name="connsiteX2" fmla="*/ 899886 w 1262743"/>
                  <a:gd name="connsiteY2" fmla="*/ 2162628 h 2162628"/>
                  <a:gd name="connsiteX3" fmla="*/ 0 w 1262743"/>
                  <a:gd name="connsiteY3" fmla="*/ 0 h 2162628"/>
                  <a:gd name="connsiteX0" fmla="*/ 0 w 1521910"/>
                  <a:gd name="connsiteY0" fmla="*/ 0 h 2162628"/>
                  <a:gd name="connsiteX1" fmla="*/ 1262743 w 1521910"/>
                  <a:gd name="connsiteY1" fmla="*/ 928914 h 2162628"/>
                  <a:gd name="connsiteX2" fmla="*/ 899886 w 1521910"/>
                  <a:gd name="connsiteY2" fmla="*/ 2162628 h 2162628"/>
                  <a:gd name="connsiteX3" fmla="*/ 0 w 1521910"/>
                  <a:gd name="connsiteY3" fmla="*/ 0 h 2162628"/>
                  <a:gd name="connsiteX0" fmla="*/ 0 w 2389003"/>
                  <a:gd name="connsiteY0" fmla="*/ 0 h 2162628"/>
                  <a:gd name="connsiteX1" fmla="*/ 1262743 w 2389003"/>
                  <a:gd name="connsiteY1" fmla="*/ 928914 h 2162628"/>
                  <a:gd name="connsiteX2" fmla="*/ 899886 w 2389003"/>
                  <a:gd name="connsiteY2" fmla="*/ 2162628 h 2162628"/>
                  <a:gd name="connsiteX3" fmla="*/ 0 w 2389003"/>
                  <a:gd name="connsiteY3" fmla="*/ 0 h 2162628"/>
                  <a:gd name="connsiteX0" fmla="*/ 0 w 2389003"/>
                  <a:gd name="connsiteY0" fmla="*/ 0 h 2162628"/>
                  <a:gd name="connsiteX1" fmla="*/ 1262743 w 2389003"/>
                  <a:gd name="connsiteY1" fmla="*/ 928914 h 2162628"/>
                  <a:gd name="connsiteX2" fmla="*/ 899886 w 2389003"/>
                  <a:gd name="connsiteY2" fmla="*/ 2162628 h 2162628"/>
                  <a:gd name="connsiteX3" fmla="*/ 0 w 2389003"/>
                  <a:gd name="connsiteY3" fmla="*/ 0 h 2162628"/>
                  <a:gd name="connsiteX0" fmla="*/ 85 w 2389088"/>
                  <a:gd name="connsiteY0" fmla="*/ 33885 h 2196513"/>
                  <a:gd name="connsiteX1" fmla="*/ 1016084 w 2389088"/>
                  <a:gd name="connsiteY1" fmla="*/ 1848171 h 2196513"/>
                  <a:gd name="connsiteX2" fmla="*/ 1262828 w 2389088"/>
                  <a:gd name="connsiteY2" fmla="*/ 962799 h 2196513"/>
                  <a:gd name="connsiteX3" fmla="*/ 899971 w 2389088"/>
                  <a:gd name="connsiteY3" fmla="*/ 2196513 h 2196513"/>
                  <a:gd name="connsiteX4" fmla="*/ 85 w 2389088"/>
                  <a:gd name="connsiteY4" fmla="*/ 33885 h 2196513"/>
                  <a:gd name="connsiteX0" fmla="*/ 85 w 2389088"/>
                  <a:gd name="connsiteY0" fmla="*/ 33885 h 2196513"/>
                  <a:gd name="connsiteX1" fmla="*/ 1016084 w 2389088"/>
                  <a:gd name="connsiteY1" fmla="*/ 1848171 h 2196513"/>
                  <a:gd name="connsiteX2" fmla="*/ 1262828 w 2389088"/>
                  <a:gd name="connsiteY2" fmla="*/ 962799 h 2196513"/>
                  <a:gd name="connsiteX3" fmla="*/ 899971 w 2389088"/>
                  <a:gd name="connsiteY3" fmla="*/ 2196513 h 2196513"/>
                  <a:gd name="connsiteX4" fmla="*/ 85 w 2389088"/>
                  <a:gd name="connsiteY4" fmla="*/ 33885 h 2196513"/>
                  <a:gd name="connsiteX0" fmla="*/ 85 w 2389088"/>
                  <a:gd name="connsiteY0" fmla="*/ 33885 h 2196513"/>
                  <a:gd name="connsiteX1" fmla="*/ 1016084 w 2389088"/>
                  <a:gd name="connsiteY1" fmla="*/ 1848171 h 2196513"/>
                  <a:gd name="connsiteX2" fmla="*/ 1262828 w 2389088"/>
                  <a:gd name="connsiteY2" fmla="*/ 962799 h 2196513"/>
                  <a:gd name="connsiteX3" fmla="*/ 899971 w 2389088"/>
                  <a:gd name="connsiteY3" fmla="*/ 2196513 h 2196513"/>
                  <a:gd name="connsiteX4" fmla="*/ 85 w 2389088"/>
                  <a:gd name="connsiteY4" fmla="*/ 33885 h 2196513"/>
                  <a:gd name="connsiteX0" fmla="*/ 13544 w 2402547"/>
                  <a:gd name="connsiteY0" fmla="*/ 33885 h 2196513"/>
                  <a:gd name="connsiteX1" fmla="*/ 1029543 w 2402547"/>
                  <a:gd name="connsiteY1" fmla="*/ 1848171 h 2196513"/>
                  <a:gd name="connsiteX2" fmla="*/ 1276287 w 2402547"/>
                  <a:gd name="connsiteY2" fmla="*/ 962799 h 2196513"/>
                  <a:gd name="connsiteX3" fmla="*/ 913430 w 2402547"/>
                  <a:gd name="connsiteY3" fmla="*/ 2196513 h 2196513"/>
                  <a:gd name="connsiteX4" fmla="*/ 13544 w 2402547"/>
                  <a:gd name="connsiteY4" fmla="*/ 33885 h 2196513"/>
                  <a:gd name="connsiteX0" fmla="*/ 13544 w 2402547"/>
                  <a:gd name="connsiteY0" fmla="*/ 0 h 2162628"/>
                  <a:gd name="connsiteX1" fmla="*/ 1029543 w 2402547"/>
                  <a:gd name="connsiteY1" fmla="*/ 1814286 h 2162628"/>
                  <a:gd name="connsiteX2" fmla="*/ 1276287 w 2402547"/>
                  <a:gd name="connsiteY2" fmla="*/ 928914 h 2162628"/>
                  <a:gd name="connsiteX3" fmla="*/ 913430 w 2402547"/>
                  <a:gd name="connsiteY3" fmla="*/ 2162628 h 2162628"/>
                  <a:gd name="connsiteX4" fmla="*/ 13544 w 2402547"/>
                  <a:gd name="connsiteY4" fmla="*/ 0 h 2162628"/>
                  <a:gd name="connsiteX0" fmla="*/ 23919 w 2412922"/>
                  <a:gd name="connsiteY0" fmla="*/ 0 h 2162628"/>
                  <a:gd name="connsiteX1" fmla="*/ 1039918 w 2412922"/>
                  <a:gd name="connsiteY1" fmla="*/ 1814286 h 2162628"/>
                  <a:gd name="connsiteX2" fmla="*/ 1286662 w 2412922"/>
                  <a:gd name="connsiteY2" fmla="*/ 928914 h 2162628"/>
                  <a:gd name="connsiteX3" fmla="*/ 923805 w 2412922"/>
                  <a:gd name="connsiteY3" fmla="*/ 2162628 h 2162628"/>
                  <a:gd name="connsiteX4" fmla="*/ 23919 w 2412922"/>
                  <a:gd name="connsiteY4" fmla="*/ 0 h 2162628"/>
                  <a:gd name="connsiteX0" fmla="*/ 23919 w 2412922"/>
                  <a:gd name="connsiteY0" fmla="*/ 0 h 2162628"/>
                  <a:gd name="connsiteX1" fmla="*/ 1039918 w 2412922"/>
                  <a:gd name="connsiteY1" fmla="*/ 1814286 h 2162628"/>
                  <a:gd name="connsiteX2" fmla="*/ 1286662 w 2412922"/>
                  <a:gd name="connsiteY2" fmla="*/ 928914 h 2162628"/>
                  <a:gd name="connsiteX3" fmla="*/ 923805 w 2412922"/>
                  <a:gd name="connsiteY3" fmla="*/ 2162628 h 2162628"/>
                  <a:gd name="connsiteX4" fmla="*/ 23919 w 2412922"/>
                  <a:gd name="connsiteY4" fmla="*/ 0 h 2162628"/>
                  <a:gd name="connsiteX0" fmla="*/ 23919 w 2412922"/>
                  <a:gd name="connsiteY0" fmla="*/ 0 h 2162628"/>
                  <a:gd name="connsiteX1" fmla="*/ 967346 w 2412922"/>
                  <a:gd name="connsiteY1" fmla="*/ 2002971 h 2162628"/>
                  <a:gd name="connsiteX2" fmla="*/ 1286662 w 2412922"/>
                  <a:gd name="connsiteY2" fmla="*/ 928914 h 2162628"/>
                  <a:gd name="connsiteX3" fmla="*/ 923805 w 2412922"/>
                  <a:gd name="connsiteY3" fmla="*/ 2162628 h 2162628"/>
                  <a:gd name="connsiteX4" fmla="*/ 23919 w 2412922"/>
                  <a:gd name="connsiteY4" fmla="*/ 0 h 2162628"/>
                  <a:gd name="connsiteX0" fmla="*/ 23919 w 2412922"/>
                  <a:gd name="connsiteY0" fmla="*/ 0 h 2162628"/>
                  <a:gd name="connsiteX1" fmla="*/ 967346 w 2412922"/>
                  <a:gd name="connsiteY1" fmla="*/ 2002971 h 2162628"/>
                  <a:gd name="connsiteX2" fmla="*/ 1286662 w 2412922"/>
                  <a:gd name="connsiteY2" fmla="*/ 928914 h 2162628"/>
                  <a:gd name="connsiteX3" fmla="*/ 923805 w 2412922"/>
                  <a:gd name="connsiteY3" fmla="*/ 2162628 h 2162628"/>
                  <a:gd name="connsiteX4" fmla="*/ 23919 w 2412922"/>
                  <a:gd name="connsiteY4" fmla="*/ 0 h 2162628"/>
                  <a:gd name="connsiteX0" fmla="*/ 23919 w 2412922"/>
                  <a:gd name="connsiteY0" fmla="*/ 0 h 2162628"/>
                  <a:gd name="connsiteX1" fmla="*/ 967346 w 2412922"/>
                  <a:gd name="connsiteY1" fmla="*/ 2002971 h 2162628"/>
                  <a:gd name="connsiteX2" fmla="*/ 1286662 w 2412922"/>
                  <a:gd name="connsiteY2" fmla="*/ 928914 h 2162628"/>
                  <a:gd name="connsiteX3" fmla="*/ 923805 w 2412922"/>
                  <a:gd name="connsiteY3" fmla="*/ 2162628 h 2162628"/>
                  <a:gd name="connsiteX4" fmla="*/ 23919 w 2412922"/>
                  <a:gd name="connsiteY4" fmla="*/ 0 h 2162628"/>
                  <a:gd name="connsiteX0" fmla="*/ 19479 w 2408482"/>
                  <a:gd name="connsiteY0" fmla="*/ 0 h 2162628"/>
                  <a:gd name="connsiteX1" fmla="*/ 962906 w 2408482"/>
                  <a:gd name="connsiteY1" fmla="*/ 2002971 h 2162628"/>
                  <a:gd name="connsiteX2" fmla="*/ 1282222 w 2408482"/>
                  <a:gd name="connsiteY2" fmla="*/ 928914 h 2162628"/>
                  <a:gd name="connsiteX3" fmla="*/ 919365 w 2408482"/>
                  <a:gd name="connsiteY3" fmla="*/ 2162628 h 2162628"/>
                  <a:gd name="connsiteX4" fmla="*/ 19479 w 2408482"/>
                  <a:gd name="connsiteY4" fmla="*/ 0 h 2162628"/>
                  <a:gd name="connsiteX0" fmla="*/ 51 w 2389054"/>
                  <a:gd name="connsiteY0" fmla="*/ 0 h 2162628"/>
                  <a:gd name="connsiteX1" fmla="*/ 943478 w 2389054"/>
                  <a:gd name="connsiteY1" fmla="*/ 2002971 h 2162628"/>
                  <a:gd name="connsiteX2" fmla="*/ 1262794 w 2389054"/>
                  <a:gd name="connsiteY2" fmla="*/ 928914 h 2162628"/>
                  <a:gd name="connsiteX3" fmla="*/ 899937 w 2389054"/>
                  <a:gd name="connsiteY3" fmla="*/ 2162628 h 2162628"/>
                  <a:gd name="connsiteX4" fmla="*/ 51 w 2389054"/>
                  <a:gd name="connsiteY4" fmla="*/ 0 h 2162628"/>
                  <a:gd name="connsiteX0" fmla="*/ 51 w 2389054"/>
                  <a:gd name="connsiteY0" fmla="*/ 0 h 2162628"/>
                  <a:gd name="connsiteX1" fmla="*/ 943478 w 2389054"/>
                  <a:gd name="connsiteY1" fmla="*/ 2002971 h 2162628"/>
                  <a:gd name="connsiteX2" fmla="*/ 1262794 w 2389054"/>
                  <a:gd name="connsiteY2" fmla="*/ 928914 h 2162628"/>
                  <a:gd name="connsiteX3" fmla="*/ 899937 w 2389054"/>
                  <a:gd name="connsiteY3" fmla="*/ 2162628 h 2162628"/>
                  <a:gd name="connsiteX4" fmla="*/ 51 w 2389054"/>
                  <a:gd name="connsiteY4" fmla="*/ 0 h 2162628"/>
                  <a:gd name="connsiteX0" fmla="*/ 51 w 2389054"/>
                  <a:gd name="connsiteY0" fmla="*/ 0 h 2162628"/>
                  <a:gd name="connsiteX1" fmla="*/ 943478 w 2389054"/>
                  <a:gd name="connsiteY1" fmla="*/ 2002971 h 2162628"/>
                  <a:gd name="connsiteX2" fmla="*/ 1262794 w 2389054"/>
                  <a:gd name="connsiteY2" fmla="*/ 928914 h 2162628"/>
                  <a:gd name="connsiteX3" fmla="*/ 899937 w 2389054"/>
                  <a:gd name="connsiteY3" fmla="*/ 2162628 h 2162628"/>
                  <a:gd name="connsiteX4" fmla="*/ 51 w 2389054"/>
                  <a:gd name="connsiteY4" fmla="*/ 0 h 2162628"/>
                  <a:gd name="connsiteX0" fmla="*/ 23350 w 2412353"/>
                  <a:gd name="connsiteY0" fmla="*/ 0 h 2162628"/>
                  <a:gd name="connsiteX1" fmla="*/ 966777 w 2412353"/>
                  <a:gd name="connsiteY1" fmla="*/ 2002971 h 2162628"/>
                  <a:gd name="connsiteX2" fmla="*/ 1286093 w 2412353"/>
                  <a:gd name="connsiteY2" fmla="*/ 928914 h 2162628"/>
                  <a:gd name="connsiteX3" fmla="*/ 923236 w 2412353"/>
                  <a:gd name="connsiteY3" fmla="*/ 2162628 h 2162628"/>
                  <a:gd name="connsiteX4" fmla="*/ 23350 w 2412353"/>
                  <a:gd name="connsiteY4" fmla="*/ 0 h 2162628"/>
                  <a:gd name="connsiteX0" fmla="*/ 23350 w 2412353"/>
                  <a:gd name="connsiteY0" fmla="*/ 0 h 2162628"/>
                  <a:gd name="connsiteX1" fmla="*/ 966777 w 2412353"/>
                  <a:gd name="connsiteY1" fmla="*/ 2002971 h 2162628"/>
                  <a:gd name="connsiteX2" fmla="*/ 1286093 w 2412353"/>
                  <a:gd name="connsiteY2" fmla="*/ 928914 h 2162628"/>
                  <a:gd name="connsiteX3" fmla="*/ 923236 w 2412353"/>
                  <a:gd name="connsiteY3" fmla="*/ 2162628 h 2162628"/>
                  <a:gd name="connsiteX4" fmla="*/ 23350 w 2412353"/>
                  <a:gd name="connsiteY4" fmla="*/ 0 h 2162628"/>
                  <a:gd name="connsiteX0" fmla="*/ 23350 w 2412353"/>
                  <a:gd name="connsiteY0" fmla="*/ 0 h 2162628"/>
                  <a:gd name="connsiteX1" fmla="*/ 966777 w 2412353"/>
                  <a:gd name="connsiteY1" fmla="*/ 2002971 h 2162628"/>
                  <a:gd name="connsiteX2" fmla="*/ 1286093 w 2412353"/>
                  <a:gd name="connsiteY2" fmla="*/ 928914 h 2162628"/>
                  <a:gd name="connsiteX3" fmla="*/ 923236 w 2412353"/>
                  <a:gd name="connsiteY3" fmla="*/ 2162628 h 2162628"/>
                  <a:gd name="connsiteX4" fmla="*/ 23350 w 2412353"/>
                  <a:gd name="connsiteY4" fmla="*/ 0 h 2162628"/>
                  <a:gd name="connsiteX0" fmla="*/ 23350 w 2486250"/>
                  <a:gd name="connsiteY0" fmla="*/ 0 h 2162628"/>
                  <a:gd name="connsiteX1" fmla="*/ 1300606 w 2486250"/>
                  <a:gd name="connsiteY1" fmla="*/ 1857828 h 2162628"/>
                  <a:gd name="connsiteX2" fmla="*/ 1286093 w 2486250"/>
                  <a:gd name="connsiteY2" fmla="*/ 928914 h 2162628"/>
                  <a:gd name="connsiteX3" fmla="*/ 923236 w 2486250"/>
                  <a:gd name="connsiteY3" fmla="*/ 2162628 h 2162628"/>
                  <a:gd name="connsiteX4" fmla="*/ 23350 w 2486250"/>
                  <a:gd name="connsiteY4" fmla="*/ 0 h 2162628"/>
                  <a:gd name="connsiteX0" fmla="*/ 14606 w 2639499"/>
                  <a:gd name="connsiteY0" fmla="*/ 0 h 2002971"/>
                  <a:gd name="connsiteX1" fmla="*/ 1291862 w 2639499"/>
                  <a:gd name="connsiteY1" fmla="*/ 1857828 h 2002971"/>
                  <a:gd name="connsiteX2" fmla="*/ 1277349 w 2639499"/>
                  <a:gd name="connsiteY2" fmla="*/ 928914 h 2002971"/>
                  <a:gd name="connsiteX3" fmla="*/ 1277349 w 2639499"/>
                  <a:gd name="connsiteY3" fmla="*/ 2002971 h 2002971"/>
                  <a:gd name="connsiteX4" fmla="*/ 14606 w 2639499"/>
                  <a:gd name="connsiteY4" fmla="*/ 0 h 2002971"/>
                  <a:gd name="connsiteX0" fmla="*/ 15519 w 2640412"/>
                  <a:gd name="connsiteY0" fmla="*/ 0 h 2002971"/>
                  <a:gd name="connsiteX1" fmla="*/ 1292775 w 2640412"/>
                  <a:gd name="connsiteY1" fmla="*/ 1857828 h 2002971"/>
                  <a:gd name="connsiteX2" fmla="*/ 1278262 w 2640412"/>
                  <a:gd name="connsiteY2" fmla="*/ 928914 h 2002971"/>
                  <a:gd name="connsiteX3" fmla="*/ 1278262 w 2640412"/>
                  <a:gd name="connsiteY3" fmla="*/ 2002971 h 2002971"/>
                  <a:gd name="connsiteX4" fmla="*/ 15519 w 2640412"/>
                  <a:gd name="connsiteY4" fmla="*/ 0 h 2002971"/>
                  <a:gd name="connsiteX0" fmla="*/ 1221 w 2626114"/>
                  <a:gd name="connsiteY0" fmla="*/ 0 h 2002971"/>
                  <a:gd name="connsiteX1" fmla="*/ 1278477 w 2626114"/>
                  <a:gd name="connsiteY1" fmla="*/ 1857828 h 2002971"/>
                  <a:gd name="connsiteX2" fmla="*/ 1263964 w 2626114"/>
                  <a:gd name="connsiteY2" fmla="*/ 928914 h 2002971"/>
                  <a:gd name="connsiteX3" fmla="*/ 1263964 w 2626114"/>
                  <a:gd name="connsiteY3" fmla="*/ 2002971 h 2002971"/>
                  <a:gd name="connsiteX4" fmla="*/ 1221 w 2626114"/>
                  <a:gd name="connsiteY4" fmla="*/ 0 h 2002971"/>
                  <a:gd name="connsiteX0" fmla="*/ 1221 w 2626114"/>
                  <a:gd name="connsiteY0" fmla="*/ 0 h 2002971"/>
                  <a:gd name="connsiteX1" fmla="*/ 1263963 w 2626114"/>
                  <a:gd name="connsiteY1" fmla="*/ 1915885 h 2002971"/>
                  <a:gd name="connsiteX2" fmla="*/ 1263964 w 2626114"/>
                  <a:gd name="connsiteY2" fmla="*/ 928914 h 2002971"/>
                  <a:gd name="connsiteX3" fmla="*/ 1263964 w 2626114"/>
                  <a:gd name="connsiteY3" fmla="*/ 2002971 h 2002971"/>
                  <a:gd name="connsiteX4" fmla="*/ 1221 w 2626114"/>
                  <a:gd name="connsiteY4" fmla="*/ 0 h 2002971"/>
                  <a:gd name="connsiteX0" fmla="*/ 1221 w 2626114"/>
                  <a:gd name="connsiteY0" fmla="*/ 0 h 2002971"/>
                  <a:gd name="connsiteX1" fmla="*/ 1263963 w 2626114"/>
                  <a:gd name="connsiteY1" fmla="*/ 1915885 h 2002971"/>
                  <a:gd name="connsiteX2" fmla="*/ 1263964 w 2626114"/>
                  <a:gd name="connsiteY2" fmla="*/ 928914 h 2002971"/>
                  <a:gd name="connsiteX3" fmla="*/ 1263964 w 2626114"/>
                  <a:gd name="connsiteY3" fmla="*/ 2002971 h 2002971"/>
                  <a:gd name="connsiteX4" fmla="*/ 1221 w 2626114"/>
                  <a:gd name="connsiteY4" fmla="*/ 0 h 2002971"/>
                  <a:gd name="connsiteX0" fmla="*/ 1221 w 2673855"/>
                  <a:gd name="connsiteY0" fmla="*/ 0 h 2002971"/>
                  <a:gd name="connsiteX1" fmla="*/ 1263963 w 2673855"/>
                  <a:gd name="connsiteY1" fmla="*/ 1915885 h 2002971"/>
                  <a:gd name="connsiteX2" fmla="*/ 1263964 w 2673855"/>
                  <a:gd name="connsiteY2" fmla="*/ 928914 h 2002971"/>
                  <a:gd name="connsiteX3" fmla="*/ 1263964 w 2673855"/>
                  <a:gd name="connsiteY3" fmla="*/ 2002971 h 2002971"/>
                  <a:gd name="connsiteX4" fmla="*/ 1221 w 2673855"/>
                  <a:gd name="connsiteY4" fmla="*/ 0 h 2002971"/>
                  <a:gd name="connsiteX0" fmla="*/ 1221 w 2673855"/>
                  <a:gd name="connsiteY0" fmla="*/ 0 h 2002971"/>
                  <a:gd name="connsiteX1" fmla="*/ 1263963 w 2673855"/>
                  <a:gd name="connsiteY1" fmla="*/ 1915885 h 2002971"/>
                  <a:gd name="connsiteX2" fmla="*/ 1263964 w 2673855"/>
                  <a:gd name="connsiteY2" fmla="*/ 928914 h 2002971"/>
                  <a:gd name="connsiteX3" fmla="*/ 1263964 w 2673855"/>
                  <a:gd name="connsiteY3" fmla="*/ 2002971 h 2002971"/>
                  <a:gd name="connsiteX4" fmla="*/ 1221 w 2673855"/>
                  <a:gd name="connsiteY4" fmla="*/ 0 h 2002971"/>
                  <a:gd name="connsiteX0" fmla="*/ 2037 w 2674671"/>
                  <a:gd name="connsiteY0" fmla="*/ 0 h 2002987"/>
                  <a:gd name="connsiteX1" fmla="*/ 1264779 w 2674671"/>
                  <a:gd name="connsiteY1" fmla="*/ 1915885 h 2002987"/>
                  <a:gd name="connsiteX2" fmla="*/ 1264780 w 2674671"/>
                  <a:gd name="connsiteY2" fmla="*/ 928914 h 2002987"/>
                  <a:gd name="connsiteX3" fmla="*/ 1264780 w 2674671"/>
                  <a:gd name="connsiteY3" fmla="*/ 2002971 h 2002987"/>
                  <a:gd name="connsiteX4" fmla="*/ 2037 w 2674671"/>
                  <a:gd name="connsiteY4" fmla="*/ 0 h 2002987"/>
                  <a:gd name="connsiteX0" fmla="*/ 2106 w 2674740"/>
                  <a:gd name="connsiteY0" fmla="*/ 0 h 2002971"/>
                  <a:gd name="connsiteX1" fmla="*/ 1264848 w 2674740"/>
                  <a:gd name="connsiteY1" fmla="*/ 1915885 h 2002971"/>
                  <a:gd name="connsiteX2" fmla="*/ 1264849 w 2674740"/>
                  <a:gd name="connsiteY2" fmla="*/ 928914 h 2002971"/>
                  <a:gd name="connsiteX3" fmla="*/ 1264849 w 2674740"/>
                  <a:gd name="connsiteY3" fmla="*/ 2002971 h 2002971"/>
                  <a:gd name="connsiteX4" fmla="*/ 2106 w 2674740"/>
                  <a:gd name="connsiteY4" fmla="*/ 0 h 20029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74740" h="2002971">
                    <a:moveTo>
                      <a:pt x="2106" y="0"/>
                    </a:moveTo>
                    <a:cubicBezTo>
                      <a:pt x="181116" y="599924"/>
                      <a:pt x="227077" y="1673980"/>
                      <a:pt x="1264848" y="1915885"/>
                    </a:cubicBezTo>
                    <a:cubicBezTo>
                      <a:pt x="3304104" y="1838477"/>
                      <a:pt x="2474373" y="-285448"/>
                      <a:pt x="1264849" y="928914"/>
                    </a:cubicBezTo>
                    <a:cubicBezTo>
                      <a:pt x="2145382" y="-503163"/>
                      <a:pt x="3940316" y="1722362"/>
                      <a:pt x="1264849" y="2002971"/>
                    </a:cubicBezTo>
                    <a:cubicBezTo>
                      <a:pt x="340774" y="1920725"/>
                      <a:pt x="-31760" y="967619"/>
                      <a:pt x="2106" y="0"/>
                    </a:cubicBezTo>
                    <a:close/>
                  </a:path>
                </a:pathLst>
              </a:custGeom>
              <a:solidFill>
                <a:schemeClr val="accent3">
                  <a:lumMod val="50000"/>
                </a:schemeClr>
              </a:solidFill>
              <a:ln>
                <a:noFill/>
              </a:ln>
              <a:effectLst/>
              <a:scene3d>
                <a:camera prst="orthographicFront"/>
                <a:lightRig rig="threePt" dir="t">
                  <a:rot lat="0" lon="0" rev="3600000"/>
                </a:lightRig>
              </a:scene3d>
              <a:sp3d prstMaterial="metal">
                <a:bevelT w="23495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4" name="Полилиния 13"/>
              <p:cNvSpPr/>
              <p:nvPr/>
            </p:nvSpPr>
            <p:spPr>
              <a:xfrm rot="16513135" flipH="1">
                <a:off x="7195453" y="4558086"/>
                <a:ext cx="1170704" cy="953721"/>
              </a:xfrm>
              <a:custGeom>
                <a:avLst/>
                <a:gdLst>
                  <a:gd name="connsiteX0" fmla="*/ 0 w 1262743"/>
                  <a:gd name="connsiteY0" fmla="*/ 0 h 2162628"/>
                  <a:gd name="connsiteX1" fmla="*/ 1262743 w 1262743"/>
                  <a:gd name="connsiteY1" fmla="*/ 928914 h 2162628"/>
                  <a:gd name="connsiteX2" fmla="*/ 899886 w 1262743"/>
                  <a:gd name="connsiteY2" fmla="*/ 2162628 h 2162628"/>
                  <a:gd name="connsiteX3" fmla="*/ 0 w 1262743"/>
                  <a:gd name="connsiteY3" fmla="*/ 0 h 2162628"/>
                  <a:gd name="connsiteX0" fmla="*/ 0 w 1521910"/>
                  <a:gd name="connsiteY0" fmla="*/ 0 h 2162628"/>
                  <a:gd name="connsiteX1" fmla="*/ 1262743 w 1521910"/>
                  <a:gd name="connsiteY1" fmla="*/ 928914 h 2162628"/>
                  <a:gd name="connsiteX2" fmla="*/ 899886 w 1521910"/>
                  <a:gd name="connsiteY2" fmla="*/ 2162628 h 2162628"/>
                  <a:gd name="connsiteX3" fmla="*/ 0 w 1521910"/>
                  <a:gd name="connsiteY3" fmla="*/ 0 h 2162628"/>
                  <a:gd name="connsiteX0" fmla="*/ 0 w 2389003"/>
                  <a:gd name="connsiteY0" fmla="*/ 0 h 2162628"/>
                  <a:gd name="connsiteX1" fmla="*/ 1262743 w 2389003"/>
                  <a:gd name="connsiteY1" fmla="*/ 928914 h 2162628"/>
                  <a:gd name="connsiteX2" fmla="*/ 899886 w 2389003"/>
                  <a:gd name="connsiteY2" fmla="*/ 2162628 h 2162628"/>
                  <a:gd name="connsiteX3" fmla="*/ 0 w 2389003"/>
                  <a:gd name="connsiteY3" fmla="*/ 0 h 2162628"/>
                  <a:gd name="connsiteX0" fmla="*/ 0 w 2389003"/>
                  <a:gd name="connsiteY0" fmla="*/ 0 h 2162628"/>
                  <a:gd name="connsiteX1" fmla="*/ 1262743 w 2389003"/>
                  <a:gd name="connsiteY1" fmla="*/ 928914 h 2162628"/>
                  <a:gd name="connsiteX2" fmla="*/ 899886 w 2389003"/>
                  <a:gd name="connsiteY2" fmla="*/ 2162628 h 2162628"/>
                  <a:gd name="connsiteX3" fmla="*/ 0 w 2389003"/>
                  <a:gd name="connsiteY3" fmla="*/ 0 h 2162628"/>
                  <a:gd name="connsiteX0" fmla="*/ 85 w 2389088"/>
                  <a:gd name="connsiteY0" fmla="*/ 33885 h 2196513"/>
                  <a:gd name="connsiteX1" fmla="*/ 1016084 w 2389088"/>
                  <a:gd name="connsiteY1" fmla="*/ 1848171 h 2196513"/>
                  <a:gd name="connsiteX2" fmla="*/ 1262828 w 2389088"/>
                  <a:gd name="connsiteY2" fmla="*/ 962799 h 2196513"/>
                  <a:gd name="connsiteX3" fmla="*/ 899971 w 2389088"/>
                  <a:gd name="connsiteY3" fmla="*/ 2196513 h 2196513"/>
                  <a:gd name="connsiteX4" fmla="*/ 85 w 2389088"/>
                  <a:gd name="connsiteY4" fmla="*/ 33885 h 2196513"/>
                  <a:gd name="connsiteX0" fmla="*/ 85 w 2389088"/>
                  <a:gd name="connsiteY0" fmla="*/ 33885 h 2196513"/>
                  <a:gd name="connsiteX1" fmla="*/ 1016084 w 2389088"/>
                  <a:gd name="connsiteY1" fmla="*/ 1848171 h 2196513"/>
                  <a:gd name="connsiteX2" fmla="*/ 1262828 w 2389088"/>
                  <a:gd name="connsiteY2" fmla="*/ 962799 h 2196513"/>
                  <a:gd name="connsiteX3" fmla="*/ 899971 w 2389088"/>
                  <a:gd name="connsiteY3" fmla="*/ 2196513 h 2196513"/>
                  <a:gd name="connsiteX4" fmla="*/ 85 w 2389088"/>
                  <a:gd name="connsiteY4" fmla="*/ 33885 h 2196513"/>
                  <a:gd name="connsiteX0" fmla="*/ 85 w 2389088"/>
                  <a:gd name="connsiteY0" fmla="*/ 33885 h 2196513"/>
                  <a:gd name="connsiteX1" fmla="*/ 1016084 w 2389088"/>
                  <a:gd name="connsiteY1" fmla="*/ 1848171 h 2196513"/>
                  <a:gd name="connsiteX2" fmla="*/ 1262828 w 2389088"/>
                  <a:gd name="connsiteY2" fmla="*/ 962799 h 2196513"/>
                  <a:gd name="connsiteX3" fmla="*/ 899971 w 2389088"/>
                  <a:gd name="connsiteY3" fmla="*/ 2196513 h 2196513"/>
                  <a:gd name="connsiteX4" fmla="*/ 85 w 2389088"/>
                  <a:gd name="connsiteY4" fmla="*/ 33885 h 2196513"/>
                  <a:gd name="connsiteX0" fmla="*/ 13544 w 2402547"/>
                  <a:gd name="connsiteY0" fmla="*/ 33885 h 2196513"/>
                  <a:gd name="connsiteX1" fmla="*/ 1029543 w 2402547"/>
                  <a:gd name="connsiteY1" fmla="*/ 1848171 h 2196513"/>
                  <a:gd name="connsiteX2" fmla="*/ 1276287 w 2402547"/>
                  <a:gd name="connsiteY2" fmla="*/ 962799 h 2196513"/>
                  <a:gd name="connsiteX3" fmla="*/ 913430 w 2402547"/>
                  <a:gd name="connsiteY3" fmla="*/ 2196513 h 2196513"/>
                  <a:gd name="connsiteX4" fmla="*/ 13544 w 2402547"/>
                  <a:gd name="connsiteY4" fmla="*/ 33885 h 2196513"/>
                  <a:gd name="connsiteX0" fmla="*/ 13544 w 2402547"/>
                  <a:gd name="connsiteY0" fmla="*/ 0 h 2162628"/>
                  <a:gd name="connsiteX1" fmla="*/ 1029543 w 2402547"/>
                  <a:gd name="connsiteY1" fmla="*/ 1814286 h 2162628"/>
                  <a:gd name="connsiteX2" fmla="*/ 1276287 w 2402547"/>
                  <a:gd name="connsiteY2" fmla="*/ 928914 h 2162628"/>
                  <a:gd name="connsiteX3" fmla="*/ 913430 w 2402547"/>
                  <a:gd name="connsiteY3" fmla="*/ 2162628 h 2162628"/>
                  <a:gd name="connsiteX4" fmla="*/ 13544 w 2402547"/>
                  <a:gd name="connsiteY4" fmla="*/ 0 h 2162628"/>
                  <a:gd name="connsiteX0" fmla="*/ 23919 w 2412922"/>
                  <a:gd name="connsiteY0" fmla="*/ 0 h 2162628"/>
                  <a:gd name="connsiteX1" fmla="*/ 1039918 w 2412922"/>
                  <a:gd name="connsiteY1" fmla="*/ 1814286 h 2162628"/>
                  <a:gd name="connsiteX2" fmla="*/ 1286662 w 2412922"/>
                  <a:gd name="connsiteY2" fmla="*/ 928914 h 2162628"/>
                  <a:gd name="connsiteX3" fmla="*/ 923805 w 2412922"/>
                  <a:gd name="connsiteY3" fmla="*/ 2162628 h 2162628"/>
                  <a:gd name="connsiteX4" fmla="*/ 23919 w 2412922"/>
                  <a:gd name="connsiteY4" fmla="*/ 0 h 2162628"/>
                  <a:gd name="connsiteX0" fmla="*/ 23919 w 2412922"/>
                  <a:gd name="connsiteY0" fmla="*/ 0 h 2162628"/>
                  <a:gd name="connsiteX1" fmla="*/ 1039918 w 2412922"/>
                  <a:gd name="connsiteY1" fmla="*/ 1814286 h 2162628"/>
                  <a:gd name="connsiteX2" fmla="*/ 1286662 w 2412922"/>
                  <a:gd name="connsiteY2" fmla="*/ 928914 h 2162628"/>
                  <a:gd name="connsiteX3" fmla="*/ 923805 w 2412922"/>
                  <a:gd name="connsiteY3" fmla="*/ 2162628 h 2162628"/>
                  <a:gd name="connsiteX4" fmla="*/ 23919 w 2412922"/>
                  <a:gd name="connsiteY4" fmla="*/ 0 h 2162628"/>
                  <a:gd name="connsiteX0" fmla="*/ 23919 w 2412922"/>
                  <a:gd name="connsiteY0" fmla="*/ 0 h 2162628"/>
                  <a:gd name="connsiteX1" fmla="*/ 967346 w 2412922"/>
                  <a:gd name="connsiteY1" fmla="*/ 2002971 h 2162628"/>
                  <a:gd name="connsiteX2" fmla="*/ 1286662 w 2412922"/>
                  <a:gd name="connsiteY2" fmla="*/ 928914 h 2162628"/>
                  <a:gd name="connsiteX3" fmla="*/ 923805 w 2412922"/>
                  <a:gd name="connsiteY3" fmla="*/ 2162628 h 2162628"/>
                  <a:gd name="connsiteX4" fmla="*/ 23919 w 2412922"/>
                  <a:gd name="connsiteY4" fmla="*/ 0 h 2162628"/>
                  <a:gd name="connsiteX0" fmla="*/ 23919 w 2412922"/>
                  <a:gd name="connsiteY0" fmla="*/ 0 h 2162628"/>
                  <a:gd name="connsiteX1" fmla="*/ 967346 w 2412922"/>
                  <a:gd name="connsiteY1" fmla="*/ 2002971 h 2162628"/>
                  <a:gd name="connsiteX2" fmla="*/ 1286662 w 2412922"/>
                  <a:gd name="connsiteY2" fmla="*/ 928914 h 2162628"/>
                  <a:gd name="connsiteX3" fmla="*/ 923805 w 2412922"/>
                  <a:gd name="connsiteY3" fmla="*/ 2162628 h 2162628"/>
                  <a:gd name="connsiteX4" fmla="*/ 23919 w 2412922"/>
                  <a:gd name="connsiteY4" fmla="*/ 0 h 2162628"/>
                  <a:gd name="connsiteX0" fmla="*/ 23919 w 2412922"/>
                  <a:gd name="connsiteY0" fmla="*/ 0 h 2162628"/>
                  <a:gd name="connsiteX1" fmla="*/ 967346 w 2412922"/>
                  <a:gd name="connsiteY1" fmla="*/ 2002971 h 2162628"/>
                  <a:gd name="connsiteX2" fmla="*/ 1286662 w 2412922"/>
                  <a:gd name="connsiteY2" fmla="*/ 928914 h 2162628"/>
                  <a:gd name="connsiteX3" fmla="*/ 923805 w 2412922"/>
                  <a:gd name="connsiteY3" fmla="*/ 2162628 h 2162628"/>
                  <a:gd name="connsiteX4" fmla="*/ 23919 w 2412922"/>
                  <a:gd name="connsiteY4" fmla="*/ 0 h 2162628"/>
                  <a:gd name="connsiteX0" fmla="*/ 19479 w 2408482"/>
                  <a:gd name="connsiteY0" fmla="*/ 0 h 2162628"/>
                  <a:gd name="connsiteX1" fmla="*/ 962906 w 2408482"/>
                  <a:gd name="connsiteY1" fmla="*/ 2002971 h 2162628"/>
                  <a:gd name="connsiteX2" fmla="*/ 1282222 w 2408482"/>
                  <a:gd name="connsiteY2" fmla="*/ 928914 h 2162628"/>
                  <a:gd name="connsiteX3" fmla="*/ 919365 w 2408482"/>
                  <a:gd name="connsiteY3" fmla="*/ 2162628 h 2162628"/>
                  <a:gd name="connsiteX4" fmla="*/ 19479 w 2408482"/>
                  <a:gd name="connsiteY4" fmla="*/ 0 h 2162628"/>
                  <a:gd name="connsiteX0" fmla="*/ 51 w 2389054"/>
                  <a:gd name="connsiteY0" fmla="*/ 0 h 2162628"/>
                  <a:gd name="connsiteX1" fmla="*/ 943478 w 2389054"/>
                  <a:gd name="connsiteY1" fmla="*/ 2002971 h 2162628"/>
                  <a:gd name="connsiteX2" fmla="*/ 1262794 w 2389054"/>
                  <a:gd name="connsiteY2" fmla="*/ 928914 h 2162628"/>
                  <a:gd name="connsiteX3" fmla="*/ 899937 w 2389054"/>
                  <a:gd name="connsiteY3" fmla="*/ 2162628 h 2162628"/>
                  <a:gd name="connsiteX4" fmla="*/ 51 w 2389054"/>
                  <a:gd name="connsiteY4" fmla="*/ 0 h 2162628"/>
                  <a:gd name="connsiteX0" fmla="*/ 51 w 2389054"/>
                  <a:gd name="connsiteY0" fmla="*/ 0 h 2162628"/>
                  <a:gd name="connsiteX1" fmla="*/ 943478 w 2389054"/>
                  <a:gd name="connsiteY1" fmla="*/ 2002971 h 2162628"/>
                  <a:gd name="connsiteX2" fmla="*/ 1262794 w 2389054"/>
                  <a:gd name="connsiteY2" fmla="*/ 928914 h 2162628"/>
                  <a:gd name="connsiteX3" fmla="*/ 899937 w 2389054"/>
                  <a:gd name="connsiteY3" fmla="*/ 2162628 h 2162628"/>
                  <a:gd name="connsiteX4" fmla="*/ 51 w 2389054"/>
                  <a:gd name="connsiteY4" fmla="*/ 0 h 2162628"/>
                  <a:gd name="connsiteX0" fmla="*/ 51 w 2389054"/>
                  <a:gd name="connsiteY0" fmla="*/ 0 h 2162628"/>
                  <a:gd name="connsiteX1" fmla="*/ 943478 w 2389054"/>
                  <a:gd name="connsiteY1" fmla="*/ 2002971 h 2162628"/>
                  <a:gd name="connsiteX2" fmla="*/ 1262794 w 2389054"/>
                  <a:gd name="connsiteY2" fmla="*/ 928914 h 2162628"/>
                  <a:gd name="connsiteX3" fmla="*/ 899937 w 2389054"/>
                  <a:gd name="connsiteY3" fmla="*/ 2162628 h 2162628"/>
                  <a:gd name="connsiteX4" fmla="*/ 51 w 2389054"/>
                  <a:gd name="connsiteY4" fmla="*/ 0 h 2162628"/>
                  <a:gd name="connsiteX0" fmla="*/ 23350 w 2412353"/>
                  <a:gd name="connsiteY0" fmla="*/ 0 h 2162628"/>
                  <a:gd name="connsiteX1" fmla="*/ 966777 w 2412353"/>
                  <a:gd name="connsiteY1" fmla="*/ 2002971 h 2162628"/>
                  <a:gd name="connsiteX2" fmla="*/ 1286093 w 2412353"/>
                  <a:gd name="connsiteY2" fmla="*/ 928914 h 2162628"/>
                  <a:gd name="connsiteX3" fmla="*/ 923236 w 2412353"/>
                  <a:gd name="connsiteY3" fmla="*/ 2162628 h 2162628"/>
                  <a:gd name="connsiteX4" fmla="*/ 23350 w 2412353"/>
                  <a:gd name="connsiteY4" fmla="*/ 0 h 2162628"/>
                  <a:gd name="connsiteX0" fmla="*/ 23350 w 2412353"/>
                  <a:gd name="connsiteY0" fmla="*/ 0 h 2162628"/>
                  <a:gd name="connsiteX1" fmla="*/ 966777 w 2412353"/>
                  <a:gd name="connsiteY1" fmla="*/ 2002971 h 2162628"/>
                  <a:gd name="connsiteX2" fmla="*/ 1286093 w 2412353"/>
                  <a:gd name="connsiteY2" fmla="*/ 928914 h 2162628"/>
                  <a:gd name="connsiteX3" fmla="*/ 923236 w 2412353"/>
                  <a:gd name="connsiteY3" fmla="*/ 2162628 h 2162628"/>
                  <a:gd name="connsiteX4" fmla="*/ 23350 w 2412353"/>
                  <a:gd name="connsiteY4" fmla="*/ 0 h 2162628"/>
                  <a:gd name="connsiteX0" fmla="*/ 23350 w 2412353"/>
                  <a:gd name="connsiteY0" fmla="*/ 0 h 2162628"/>
                  <a:gd name="connsiteX1" fmla="*/ 966777 w 2412353"/>
                  <a:gd name="connsiteY1" fmla="*/ 2002971 h 2162628"/>
                  <a:gd name="connsiteX2" fmla="*/ 1286093 w 2412353"/>
                  <a:gd name="connsiteY2" fmla="*/ 928914 h 2162628"/>
                  <a:gd name="connsiteX3" fmla="*/ 923236 w 2412353"/>
                  <a:gd name="connsiteY3" fmla="*/ 2162628 h 2162628"/>
                  <a:gd name="connsiteX4" fmla="*/ 23350 w 2412353"/>
                  <a:gd name="connsiteY4" fmla="*/ 0 h 2162628"/>
                  <a:gd name="connsiteX0" fmla="*/ 23350 w 2486250"/>
                  <a:gd name="connsiteY0" fmla="*/ 0 h 2162628"/>
                  <a:gd name="connsiteX1" fmla="*/ 1300606 w 2486250"/>
                  <a:gd name="connsiteY1" fmla="*/ 1857828 h 2162628"/>
                  <a:gd name="connsiteX2" fmla="*/ 1286093 w 2486250"/>
                  <a:gd name="connsiteY2" fmla="*/ 928914 h 2162628"/>
                  <a:gd name="connsiteX3" fmla="*/ 923236 w 2486250"/>
                  <a:gd name="connsiteY3" fmla="*/ 2162628 h 2162628"/>
                  <a:gd name="connsiteX4" fmla="*/ 23350 w 2486250"/>
                  <a:gd name="connsiteY4" fmla="*/ 0 h 2162628"/>
                  <a:gd name="connsiteX0" fmla="*/ 14606 w 2639499"/>
                  <a:gd name="connsiteY0" fmla="*/ 0 h 2002971"/>
                  <a:gd name="connsiteX1" fmla="*/ 1291862 w 2639499"/>
                  <a:gd name="connsiteY1" fmla="*/ 1857828 h 2002971"/>
                  <a:gd name="connsiteX2" fmla="*/ 1277349 w 2639499"/>
                  <a:gd name="connsiteY2" fmla="*/ 928914 h 2002971"/>
                  <a:gd name="connsiteX3" fmla="*/ 1277349 w 2639499"/>
                  <a:gd name="connsiteY3" fmla="*/ 2002971 h 2002971"/>
                  <a:gd name="connsiteX4" fmla="*/ 14606 w 2639499"/>
                  <a:gd name="connsiteY4" fmla="*/ 0 h 2002971"/>
                  <a:gd name="connsiteX0" fmla="*/ 15519 w 2640412"/>
                  <a:gd name="connsiteY0" fmla="*/ 0 h 2002971"/>
                  <a:gd name="connsiteX1" fmla="*/ 1292775 w 2640412"/>
                  <a:gd name="connsiteY1" fmla="*/ 1857828 h 2002971"/>
                  <a:gd name="connsiteX2" fmla="*/ 1278262 w 2640412"/>
                  <a:gd name="connsiteY2" fmla="*/ 928914 h 2002971"/>
                  <a:gd name="connsiteX3" fmla="*/ 1278262 w 2640412"/>
                  <a:gd name="connsiteY3" fmla="*/ 2002971 h 2002971"/>
                  <a:gd name="connsiteX4" fmla="*/ 15519 w 2640412"/>
                  <a:gd name="connsiteY4" fmla="*/ 0 h 2002971"/>
                  <a:gd name="connsiteX0" fmla="*/ 1221 w 2626114"/>
                  <a:gd name="connsiteY0" fmla="*/ 0 h 2002971"/>
                  <a:gd name="connsiteX1" fmla="*/ 1278477 w 2626114"/>
                  <a:gd name="connsiteY1" fmla="*/ 1857828 h 2002971"/>
                  <a:gd name="connsiteX2" fmla="*/ 1263964 w 2626114"/>
                  <a:gd name="connsiteY2" fmla="*/ 928914 h 2002971"/>
                  <a:gd name="connsiteX3" fmla="*/ 1263964 w 2626114"/>
                  <a:gd name="connsiteY3" fmla="*/ 2002971 h 2002971"/>
                  <a:gd name="connsiteX4" fmla="*/ 1221 w 2626114"/>
                  <a:gd name="connsiteY4" fmla="*/ 0 h 2002971"/>
                  <a:gd name="connsiteX0" fmla="*/ 1221 w 2626114"/>
                  <a:gd name="connsiteY0" fmla="*/ 0 h 2002971"/>
                  <a:gd name="connsiteX1" fmla="*/ 1263963 w 2626114"/>
                  <a:gd name="connsiteY1" fmla="*/ 1915885 h 2002971"/>
                  <a:gd name="connsiteX2" fmla="*/ 1263964 w 2626114"/>
                  <a:gd name="connsiteY2" fmla="*/ 928914 h 2002971"/>
                  <a:gd name="connsiteX3" fmla="*/ 1263964 w 2626114"/>
                  <a:gd name="connsiteY3" fmla="*/ 2002971 h 2002971"/>
                  <a:gd name="connsiteX4" fmla="*/ 1221 w 2626114"/>
                  <a:gd name="connsiteY4" fmla="*/ 0 h 2002971"/>
                  <a:gd name="connsiteX0" fmla="*/ 1221 w 2626114"/>
                  <a:gd name="connsiteY0" fmla="*/ 0 h 2002971"/>
                  <a:gd name="connsiteX1" fmla="*/ 1263963 w 2626114"/>
                  <a:gd name="connsiteY1" fmla="*/ 1915885 h 2002971"/>
                  <a:gd name="connsiteX2" fmla="*/ 1263964 w 2626114"/>
                  <a:gd name="connsiteY2" fmla="*/ 928914 h 2002971"/>
                  <a:gd name="connsiteX3" fmla="*/ 1263964 w 2626114"/>
                  <a:gd name="connsiteY3" fmla="*/ 2002971 h 2002971"/>
                  <a:gd name="connsiteX4" fmla="*/ 1221 w 2626114"/>
                  <a:gd name="connsiteY4" fmla="*/ 0 h 2002971"/>
                  <a:gd name="connsiteX0" fmla="*/ 1221 w 2673855"/>
                  <a:gd name="connsiteY0" fmla="*/ 0 h 2002971"/>
                  <a:gd name="connsiteX1" fmla="*/ 1263963 w 2673855"/>
                  <a:gd name="connsiteY1" fmla="*/ 1915885 h 2002971"/>
                  <a:gd name="connsiteX2" fmla="*/ 1263964 w 2673855"/>
                  <a:gd name="connsiteY2" fmla="*/ 928914 h 2002971"/>
                  <a:gd name="connsiteX3" fmla="*/ 1263964 w 2673855"/>
                  <a:gd name="connsiteY3" fmla="*/ 2002971 h 2002971"/>
                  <a:gd name="connsiteX4" fmla="*/ 1221 w 2673855"/>
                  <a:gd name="connsiteY4" fmla="*/ 0 h 2002971"/>
                  <a:gd name="connsiteX0" fmla="*/ 1221 w 2673855"/>
                  <a:gd name="connsiteY0" fmla="*/ 0 h 2002971"/>
                  <a:gd name="connsiteX1" fmla="*/ 1263963 w 2673855"/>
                  <a:gd name="connsiteY1" fmla="*/ 1915885 h 2002971"/>
                  <a:gd name="connsiteX2" fmla="*/ 1263964 w 2673855"/>
                  <a:gd name="connsiteY2" fmla="*/ 928914 h 2002971"/>
                  <a:gd name="connsiteX3" fmla="*/ 1263964 w 2673855"/>
                  <a:gd name="connsiteY3" fmla="*/ 2002971 h 2002971"/>
                  <a:gd name="connsiteX4" fmla="*/ 1221 w 2673855"/>
                  <a:gd name="connsiteY4" fmla="*/ 0 h 2002971"/>
                  <a:gd name="connsiteX0" fmla="*/ 2037 w 2674671"/>
                  <a:gd name="connsiteY0" fmla="*/ 0 h 2002987"/>
                  <a:gd name="connsiteX1" fmla="*/ 1264779 w 2674671"/>
                  <a:gd name="connsiteY1" fmla="*/ 1915885 h 2002987"/>
                  <a:gd name="connsiteX2" fmla="*/ 1264780 w 2674671"/>
                  <a:gd name="connsiteY2" fmla="*/ 928914 h 2002987"/>
                  <a:gd name="connsiteX3" fmla="*/ 1264780 w 2674671"/>
                  <a:gd name="connsiteY3" fmla="*/ 2002971 h 2002987"/>
                  <a:gd name="connsiteX4" fmla="*/ 2037 w 2674671"/>
                  <a:gd name="connsiteY4" fmla="*/ 0 h 2002987"/>
                  <a:gd name="connsiteX0" fmla="*/ 2106 w 2674740"/>
                  <a:gd name="connsiteY0" fmla="*/ 0 h 2002971"/>
                  <a:gd name="connsiteX1" fmla="*/ 1264848 w 2674740"/>
                  <a:gd name="connsiteY1" fmla="*/ 1915885 h 2002971"/>
                  <a:gd name="connsiteX2" fmla="*/ 1264849 w 2674740"/>
                  <a:gd name="connsiteY2" fmla="*/ 928914 h 2002971"/>
                  <a:gd name="connsiteX3" fmla="*/ 1264849 w 2674740"/>
                  <a:gd name="connsiteY3" fmla="*/ 2002971 h 2002971"/>
                  <a:gd name="connsiteX4" fmla="*/ 2106 w 2674740"/>
                  <a:gd name="connsiteY4" fmla="*/ 0 h 20029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74740" h="2002971">
                    <a:moveTo>
                      <a:pt x="2106" y="0"/>
                    </a:moveTo>
                    <a:cubicBezTo>
                      <a:pt x="181116" y="599924"/>
                      <a:pt x="227077" y="1673980"/>
                      <a:pt x="1264848" y="1915885"/>
                    </a:cubicBezTo>
                    <a:cubicBezTo>
                      <a:pt x="3304104" y="1838477"/>
                      <a:pt x="2474373" y="-285448"/>
                      <a:pt x="1264849" y="928914"/>
                    </a:cubicBezTo>
                    <a:cubicBezTo>
                      <a:pt x="2145382" y="-503163"/>
                      <a:pt x="3940316" y="1722362"/>
                      <a:pt x="1264849" y="2002971"/>
                    </a:cubicBezTo>
                    <a:cubicBezTo>
                      <a:pt x="340774" y="1920725"/>
                      <a:pt x="-31760" y="967619"/>
                      <a:pt x="2106" y="0"/>
                    </a:cubicBezTo>
                    <a:close/>
                  </a:path>
                </a:pathLst>
              </a:custGeom>
              <a:solidFill>
                <a:schemeClr val="accent3">
                  <a:lumMod val="50000"/>
                </a:schemeClr>
              </a:solidFill>
              <a:ln>
                <a:noFill/>
              </a:ln>
              <a:effectLst/>
              <a:scene3d>
                <a:camera prst="orthographicFront"/>
                <a:lightRig rig="threePt" dir="t">
                  <a:rot lat="0" lon="0" rev="3600000"/>
                </a:lightRig>
              </a:scene3d>
              <a:sp3d prstMaterial="metal">
                <a:bevelT w="23495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651" y="5568676"/>
            <a:ext cx="6132883" cy="1028675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ru-RU" b="1" cap="none" spc="300">
                <a:ln w="11430" cmpd="sng">
                  <a:noFill/>
                  <a:prstDash val="solid"/>
                  <a:miter lim="800000"/>
                </a:ln>
                <a:solidFill>
                  <a:schemeClr val="bg1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defRPr>
            </a:lvl1pPr>
          </a:lstStyle>
          <a:p>
            <a:pPr lvl="0"/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23528" y="322312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4168" y="332656"/>
            <a:ext cx="2872691" cy="4139935"/>
          </a:xfrm>
          <a:solidFill>
            <a:schemeClr val="bg1">
              <a:alpha val="64000"/>
            </a:schemeClr>
          </a:solidFill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2" name="Группа 21"/>
          <p:cNvGrpSpPr/>
          <p:nvPr userDrawn="1"/>
        </p:nvGrpSpPr>
        <p:grpSpPr>
          <a:xfrm rot="7987570">
            <a:off x="7841083" y="4568725"/>
            <a:ext cx="307901" cy="450659"/>
            <a:chOff x="2857488" y="4883951"/>
            <a:chExt cx="571504" cy="903297"/>
          </a:xfrm>
        </p:grpSpPr>
        <p:sp>
          <p:nvSpPr>
            <p:cNvPr id="23" name="Овал 22"/>
            <p:cNvSpPr/>
            <p:nvPr/>
          </p:nvSpPr>
          <p:spPr>
            <a:xfrm>
              <a:off x="3000364" y="4929198"/>
              <a:ext cx="285752" cy="14287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" name="Овал 23">
              <a:hlinkClick r:id="" action="ppaction://hlinkshowjump?jump=nextslide"/>
            </p:cNvPr>
            <p:cNvSpPr/>
            <p:nvPr/>
          </p:nvSpPr>
          <p:spPr>
            <a:xfrm>
              <a:off x="2857488" y="5000636"/>
              <a:ext cx="571504" cy="785818"/>
            </a:xfrm>
            <a:prstGeom prst="ellipse">
              <a:avLst/>
            </a:prstGeom>
            <a:solidFill>
              <a:schemeClr val="accent5">
                <a:lumMod val="75000"/>
              </a:schemeClr>
            </a:solidFill>
            <a:ln w="6350">
              <a:solidFill>
                <a:schemeClr val="tx1"/>
              </a:solidFill>
            </a:ln>
            <a:scene3d>
              <a:camera prst="orthographicFront"/>
              <a:lightRig rig="threePt" dir="t"/>
            </a:scene3d>
            <a:sp3d prstMaterial="plastic">
              <a:bevelT w="260350" h="127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25" name="Прямая соединительная линия 24"/>
            <p:cNvCxnSpPr>
              <a:stCxn id="24" idx="0"/>
              <a:endCxn id="24" idx="4"/>
            </p:cNvCxnSpPr>
            <p:nvPr/>
          </p:nvCxnSpPr>
          <p:spPr>
            <a:xfrm rot="16200000" flipH="1">
              <a:off x="2750331" y="5393545"/>
              <a:ext cx="785818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Овал 25"/>
            <p:cNvSpPr/>
            <p:nvPr/>
          </p:nvSpPr>
          <p:spPr>
            <a:xfrm>
              <a:off x="3069421" y="4883951"/>
              <a:ext cx="142876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7" name="Овал 26"/>
            <p:cNvSpPr/>
            <p:nvPr/>
          </p:nvSpPr>
          <p:spPr>
            <a:xfrm>
              <a:off x="3000364" y="5143512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8" name="Овал 27"/>
            <p:cNvSpPr/>
            <p:nvPr/>
          </p:nvSpPr>
          <p:spPr>
            <a:xfrm>
              <a:off x="2928926" y="5286388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9" name="Овал 28"/>
            <p:cNvSpPr/>
            <p:nvPr/>
          </p:nvSpPr>
          <p:spPr>
            <a:xfrm>
              <a:off x="2928926" y="5429264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0" name="Овал 29"/>
            <p:cNvSpPr/>
            <p:nvPr/>
          </p:nvSpPr>
          <p:spPr>
            <a:xfrm>
              <a:off x="3000364" y="5572140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1" name="Овал 30"/>
            <p:cNvSpPr/>
            <p:nvPr/>
          </p:nvSpPr>
          <p:spPr>
            <a:xfrm>
              <a:off x="3214678" y="5143512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2" name="Овал 31"/>
            <p:cNvSpPr/>
            <p:nvPr/>
          </p:nvSpPr>
          <p:spPr>
            <a:xfrm>
              <a:off x="3286116" y="5286388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3" name="Овал 32"/>
            <p:cNvSpPr/>
            <p:nvPr/>
          </p:nvSpPr>
          <p:spPr>
            <a:xfrm>
              <a:off x="3286116" y="5429264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4" name="Овал 33"/>
            <p:cNvSpPr/>
            <p:nvPr/>
          </p:nvSpPr>
          <p:spPr>
            <a:xfrm>
              <a:off x="3214678" y="5572140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35" name="Группа 34"/>
          <p:cNvGrpSpPr/>
          <p:nvPr userDrawn="1"/>
        </p:nvGrpSpPr>
        <p:grpSpPr>
          <a:xfrm rot="13759740">
            <a:off x="6215520" y="5070422"/>
            <a:ext cx="307901" cy="450659"/>
            <a:chOff x="2857488" y="4883951"/>
            <a:chExt cx="571504" cy="903297"/>
          </a:xfrm>
        </p:grpSpPr>
        <p:sp>
          <p:nvSpPr>
            <p:cNvPr id="36" name="Овал 35"/>
            <p:cNvSpPr/>
            <p:nvPr/>
          </p:nvSpPr>
          <p:spPr>
            <a:xfrm>
              <a:off x="3000364" y="4929198"/>
              <a:ext cx="285752" cy="14287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7" name="Овал 36">
              <a:hlinkClick r:id="" action="ppaction://hlinkshowjump?jump=previousslide"/>
            </p:cNvPr>
            <p:cNvSpPr/>
            <p:nvPr/>
          </p:nvSpPr>
          <p:spPr>
            <a:xfrm>
              <a:off x="2857488" y="5000636"/>
              <a:ext cx="571504" cy="785818"/>
            </a:xfrm>
            <a:prstGeom prst="ellipse">
              <a:avLst/>
            </a:prstGeom>
            <a:solidFill>
              <a:srgbClr val="FFC000"/>
            </a:solidFill>
            <a:ln w="6350">
              <a:solidFill>
                <a:schemeClr val="tx1"/>
              </a:solidFill>
            </a:ln>
            <a:scene3d>
              <a:camera prst="orthographicFront"/>
              <a:lightRig rig="threePt" dir="t"/>
            </a:scene3d>
            <a:sp3d prstMaterial="plastic">
              <a:bevelT w="260350" h="127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38" name="Прямая соединительная линия 37"/>
            <p:cNvCxnSpPr>
              <a:stCxn id="37" idx="0"/>
              <a:endCxn id="37" idx="4"/>
            </p:cNvCxnSpPr>
            <p:nvPr/>
          </p:nvCxnSpPr>
          <p:spPr>
            <a:xfrm rot="16200000" flipH="1">
              <a:off x="2750331" y="5393545"/>
              <a:ext cx="785818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Овал 38"/>
            <p:cNvSpPr/>
            <p:nvPr/>
          </p:nvSpPr>
          <p:spPr>
            <a:xfrm>
              <a:off x="3069421" y="4883951"/>
              <a:ext cx="142876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0" name="Овал 39"/>
            <p:cNvSpPr/>
            <p:nvPr/>
          </p:nvSpPr>
          <p:spPr>
            <a:xfrm>
              <a:off x="3000364" y="5143512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1" name="Овал 40"/>
            <p:cNvSpPr/>
            <p:nvPr/>
          </p:nvSpPr>
          <p:spPr>
            <a:xfrm>
              <a:off x="2928926" y="5286388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2" name="Овал 41"/>
            <p:cNvSpPr/>
            <p:nvPr/>
          </p:nvSpPr>
          <p:spPr>
            <a:xfrm>
              <a:off x="2928926" y="5429264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3" name="Овал 42"/>
            <p:cNvSpPr/>
            <p:nvPr/>
          </p:nvSpPr>
          <p:spPr>
            <a:xfrm>
              <a:off x="3000364" y="5572140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4" name="Овал 43"/>
            <p:cNvSpPr/>
            <p:nvPr/>
          </p:nvSpPr>
          <p:spPr>
            <a:xfrm>
              <a:off x="3214678" y="5143512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5" name="Овал 44"/>
            <p:cNvSpPr/>
            <p:nvPr/>
          </p:nvSpPr>
          <p:spPr>
            <a:xfrm>
              <a:off x="3286116" y="5286388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6" name="Овал 45"/>
            <p:cNvSpPr/>
            <p:nvPr/>
          </p:nvSpPr>
          <p:spPr>
            <a:xfrm>
              <a:off x="3286116" y="5429264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7" name="Овал 46"/>
            <p:cNvSpPr/>
            <p:nvPr/>
          </p:nvSpPr>
          <p:spPr>
            <a:xfrm>
              <a:off x="3214678" y="5572140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48" name="Группа 47"/>
          <p:cNvGrpSpPr/>
          <p:nvPr userDrawn="1"/>
        </p:nvGrpSpPr>
        <p:grpSpPr>
          <a:xfrm rot="4965394">
            <a:off x="8607831" y="6294716"/>
            <a:ext cx="307901" cy="450659"/>
            <a:chOff x="2857488" y="4883951"/>
            <a:chExt cx="571504" cy="903297"/>
          </a:xfrm>
        </p:grpSpPr>
        <p:sp>
          <p:nvSpPr>
            <p:cNvPr id="49" name="Овал 48"/>
            <p:cNvSpPr/>
            <p:nvPr/>
          </p:nvSpPr>
          <p:spPr>
            <a:xfrm>
              <a:off x="3000364" y="4929198"/>
              <a:ext cx="285752" cy="14287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0" name="Овал 49">
              <a:hlinkClick r:id="" action="ppaction://hlinkshowjump?jump=endshow"/>
            </p:cNvPr>
            <p:cNvSpPr/>
            <p:nvPr/>
          </p:nvSpPr>
          <p:spPr>
            <a:xfrm>
              <a:off x="2857488" y="5000636"/>
              <a:ext cx="571504" cy="785818"/>
            </a:xfrm>
            <a:prstGeom prst="ellipse">
              <a:avLst/>
            </a:prstGeom>
            <a:solidFill>
              <a:srgbClr val="A50021"/>
            </a:solidFill>
            <a:ln w="6350">
              <a:solidFill>
                <a:schemeClr val="tx1"/>
              </a:solidFill>
            </a:ln>
            <a:scene3d>
              <a:camera prst="orthographicFront"/>
              <a:lightRig rig="threePt" dir="t"/>
            </a:scene3d>
            <a:sp3d prstMaterial="plastic">
              <a:bevelT w="260350" h="127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51" name="Прямая соединительная линия 50"/>
            <p:cNvCxnSpPr>
              <a:stCxn id="50" idx="0"/>
              <a:endCxn id="50" idx="4"/>
            </p:cNvCxnSpPr>
            <p:nvPr/>
          </p:nvCxnSpPr>
          <p:spPr>
            <a:xfrm rot="16200000" flipH="1">
              <a:off x="2750331" y="5393545"/>
              <a:ext cx="785818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2" name="Овал 51"/>
            <p:cNvSpPr/>
            <p:nvPr/>
          </p:nvSpPr>
          <p:spPr>
            <a:xfrm>
              <a:off x="3069421" y="4883951"/>
              <a:ext cx="142876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3" name="Овал 52"/>
            <p:cNvSpPr/>
            <p:nvPr/>
          </p:nvSpPr>
          <p:spPr>
            <a:xfrm>
              <a:off x="3000364" y="5143512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4" name="Овал 53"/>
            <p:cNvSpPr/>
            <p:nvPr/>
          </p:nvSpPr>
          <p:spPr>
            <a:xfrm>
              <a:off x="2928926" y="5286388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5" name="Овал 54"/>
            <p:cNvSpPr/>
            <p:nvPr/>
          </p:nvSpPr>
          <p:spPr>
            <a:xfrm>
              <a:off x="2928926" y="5429264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6" name="Овал 55"/>
            <p:cNvSpPr/>
            <p:nvPr/>
          </p:nvSpPr>
          <p:spPr>
            <a:xfrm>
              <a:off x="3000364" y="5572140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7" name="Овал 56"/>
            <p:cNvSpPr/>
            <p:nvPr/>
          </p:nvSpPr>
          <p:spPr>
            <a:xfrm>
              <a:off x="3214678" y="5143512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8" name="Овал 57"/>
            <p:cNvSpPr/>
            <p:nvPr/>
          </p:nvSpPr>
          <p:spPr>
            <a:xfrm>
              <a:off x="3286116" y="5286388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9" name="Овал 58"/>
            <p:cNvSpPr/>
            <p:nvPr/>
          </p:nvSpPr>
          <p:spPr>
            <a:xfrm>
              <a:off x="3286116" y="5429264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0" name="Овал 59"/>
            <p:cNvSpPr/>
            <p:nvPr/>
          </p:nvSpPr>
          <p:spPr>
            <a:xfrm>
              <a:off x="3214678" y="5572140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967319428"/>
      </p:ext>
    </p:extLst>
  </p:cSld>
  <p:clrMapOvr>
    <a:masterClrMapping/>
  </p:clrMapOvr>
  <p:transition spd="slow"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55000">
              <a:schemeClr val="bg1"/>
            </a:gs>
            <a:gs pos="99000">
              <a:schemeClr val="accent3">
                <a:lumMod val="86000"/>
                <a:lumOff val="14000"/>
              </a:schemeClr>
            </a:gs>
          </a:gsLst>
          <a:lin ang="210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F5292F-CDC4-4C2A-91D3-FE4AEA0F8F35}" type="datetimeFigureOut">
              <a:rPr lang="ru-RU" smtClean="0"/>
              <a:pPr/>
              <a:t>07.06.2017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974FA0-DE96-4D37-9B96-70834AE17CC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87511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5" r:id="rId5"/>
    <p:sldLayoutId id="2147483657" r:id="rId6"/>
  </p:sldLayoutIdLst>
  <p:transition spd="slow">
    <p:dissolv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jpeg"/><Relationship Id="rId4" Type="http://schemas.openxmlformats.org/officeDocument/2006/relationships/image" Target="../media/image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gif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3214678" y="1340768"/>
            <a:ext cx="5643602" cy="1373043"/>
          </a:xfrm>
        </p:spPr>
        <p:txBody>
          <a:bodyPr>
            <a:prstTxWarp prst="textChevronInverted">
              <a:avLst/>
            </a:prstTxWarp>
          </a:bodyPr>
          <a:lstStyle/>
          <a:p>
            <a:r>
              <a:rPr lang="ru-RU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ДРЕВО ЖИЗНИ</a:t>
            </a:r>
            <a:endParaRPr lang="ru-RU" dirty="0"/>
          </a:p>
        </p:txBody>
      </p:sp>
      <p:pic>
        <p:nvPicPr>
          <p:cNvPr id="8" name="Рисунок 7" descr="drevo-zhizni-19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0628" y="2643182"/>
            <a:ext cx="1809750" cy="23812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5072066" y="5000636"/>
            <a:ext cx="3714776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solidFill>
                  <a:srgbClr val="006600"/>
                </a:solidFill>
                <a:latin typeface="Constantia" pitchFamily="18" charset="0"/>
              </a:rPr>
              <a:t>Подготовила Презентацию</a:t>
            </a:r>
          </a:p>
          <a:p>
            <a:pPr algn="ctr"/>
            <a:r>
              <a:rPr lang="ru-RU" sz="2000" dirty="0" err="1" smtClean="0">
                <a:solidFill>
                  <a:srgbClr val="006600"/>
                </a:solidFill>
                <a:latin typeface="Constantia" pitchFamily="18" charset="0"/>
              </a:rPr>
              <a:t>Белешина</a:t>
            </a:r>
            <a:r>
              <a:rPr lang="ru-RU" sz="2000" dirty="0" smtClean="0">
                <a:solidFill>
                  <a:srgbClr val="006600"/>
                </a:solidFill>
                <a:latin typeface="Constantia" pitchFamily="18" charset="0"/>
              </a:rPr>
              <a:t> С.Н.</a:t>
            </a:r>
          </a:p>
          <a:p>
            <a:pPr algn="ctr"/>
            <a:r>
              <a:rPr lang="ru-RU" sz="2000" dirty="0" smtClean="0">
                <a:solidFill>
                  <a:srgbClr val="006600"/>
                </a:solidFill>
                <a:latin typeface="Constantia" pitchFamily="18" charset="0"/>
              </a:rPr>
              <a:t>Учитель </a:t>
            </a:r>
            <a:r>
              <a:rPr lang="ru-RU" sz="2000" dirty="0" smtClean="0">
                <a:solidFill>
                  <a:srgbClr val="006600"/>
                </a:solidFill>
                <a:latin typeface="Constantia" pitchFamily="18" charset="0"/>
              </a:rPr>
              <a:t>ИЗО</a:t>
            </a:r>
            <a:endParaRPr lang="ru-RU" sz="2000" dirty="0" smtClean="0">
              <a:solidFill>
                <a:srgbClr val="006600"/>
              </a:solidFill>
              <a:latin typeface="Constantia" pitchFamily="18" charset="0"/>
            </a:endParaRPr>
          </a:p>
          <a:p>
            <a:pPr algn="ctr"/>
            <a:r>
              <a:rPr lang="ru-RU" sz="2000" dirty="0" err="1" smtClean="0">
                <a:solidFill>
                  <a:srgbClr val="006600"/>
                </a:solidFill>
                <a:latin typeface="Constantia" pitchFamily="18" charset="0"/>
              </a:rPr>
              <a:t>г.Санкт</a:t>
            </a:r>
            <a:r>
              <a:rPr lang="ru-RU" sz="2000" dirty="0" smtClean="0">
                <a:solidFill>
                  <a:srgbClr val="006600"/>
                </a:solidFill>
                <a:latin typeface="Constantia" pitchFamily="18" charset="0"/>
              </a:rPr>
              <a:t>-Петербург</a:t>
            </a:r>
            <a:endParaRPr lang="ru-RU" sz="2000" dirty="0" smtClean="0">
              <a:solidFill>
                <a:srgbClr val="006600"/>
              </a:solidFill>
              <a:latin typeface="Constantia" pitchFamily="18" charset="0"/>
            </a:endParaRPr>
          </a:p>
          <a:p>
            <a:pPr algn="ctr"/>
            <a:endParaRPr lang="ru-RU" sz="2000" dirty="0">
              <a:solidFill>
                <a:srgbClr val="006600"/>
              </a:solidFill>
              <a:latin typeface="Constant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19687954"/>
      </p:ext>
    </p:extLst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400" decel="100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24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4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4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00" accel="100000" fill="hold">
                                          <p:stCondLst>
                                            <p:cond delay="24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00" accel="100000" fill="hold">
                                          <p:stCondLst>
                                            <p:cond delay="24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14348" y="2231841"/>
            <a:ext cx="7500990" cy="1911539"/>
          </a:xfrm>
        </p:spPr>
        <p:txBody>
          <a:bodyPr>
            <a:normAutofit fontScale="55000" lnSpcReduction="20000"/>
          </a:bodyPr>
          <a:lstStyle/>
          <a:p>
            <a:r>
              <a:rPr lang="ru-RU" sz="2600" dirty="0" smtClean="0">
                <a:latin typeface="Georgia" pitchFamily="18" charset="0"/>
              </a:rPr>
              <a:t>Винницкие вепсы относятся к средним, </a:t>
            </a:r>
            <a:r>
              <a:rPr lang="ru-RU" sz="2600" dirty="0" err="1" smtClean="0">
                <a:latin typeface="Georgia" pitchFamily="18" charset="0"/>
              </a:rPr>
              <a:t>оятским</a:t>
            </a:r>
            <a:r>
              <a:rPr lang="ru-RU" sz="2600" dirty="0" smtClean="0">
                <a:latin typeface="Georgia" pitchFamily="18" charset="0"/>
              </a:rPr>
              <a:t> вепсам. Здесь в Винницах вновь возрождается вепсская культура, создаются условия для ее развития. На основе традиций обычаев проводятся красивейшие праздники под открытым небом, которые привлекают большое количество зрителей с разных уголков Земли. Организаторам праздника остается только радоваться тому, что их идеи нравятся и поддерживаются ценителями древних традиций.</a:t>
            </a:r>
          </a:p>
          <a:p>
            <a:pPr>
              <a:buNone/>
            </a:pPr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  <a:p>
            <a:endParaRPr lang="ru-RU" dirty="0"/>
          </a:p>
        </p:txBody>
      </p:sp>
      <p:pic>
        <p:nvPicPr>
          <p:cNvPr id="4" name="Рисунок 3" descr="drevo-zhizni-19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28860" y="142852"/>
            <a:ext cx="1523998" cy="195262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images (21)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57950" y="4786322"/>
            <a:ext cx="2609850" cy="17049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вепсы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14744" y="3357562"/>
            <a:ext cx="2676525" cy="17049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Рисунок 10" descr="images (20)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4514850"/>
            <a:ext cx="1762125" cy="23431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1142976" y="500042"/>
            <a:ext cx="6572296" cy="857256"/>
          </a:xfrm>
          <a:solidFill>
            <a:schemeClr val="accent4">
              <a:lumMod val="20000"/>
              <a:lumOff val="80000"/>
              <a:alpha val="69000"/>
            </a:schemeClr>
          </a:solidFill>
        </p:spPr>
        <p:txBody>
          <a:bodyPr>
            <a:prstTxWarp prst="textDeflateTop">
              <a:avLst/>
            </a:prstTxWarp>
            <a:normAutofit/>
          </a:bodyPr>
          <a:lstStyle/>
          <a:p>
            <a:pPr>
              <a:buNone/>
            </a:pPr>
            <a:r>
              <a:rPr lang="ru-RU" dirty="0" smtClean="0">
                <a:ln>
                  <a:solidFill>
                    <a:srgbClr val="FFC000"/>
                  </a:solidFill>
                </a:ln>
                <a:solidFill>
                  <a:srgbClr val="FF0000"/>
                </a:solidFill>
              </a:rPr>
              <a:t>ДОБРО ПОЖАЛОВАТЬ В Гости</a:t>
            </a:r>
            <a:endParaRPr lang="ru-RU" dirty="0">
              <a:ln>
                <a:solidFill>
                  <a:srgbClr val="FFC000"/>
                </a:solidFill>
              </a:ln>
              <a:solidFill>
                <a:srgbClr val="0000FF"/>
              </a:solidFill>
            </a:endParaRPr>
          </a:p>
        </p:txBody>
      </p:sp>
      <p:pic>
        <p:nvPicPr>
          <p:cNvPr id="5" name="Рисунок 4" descr="i4707-icon-preview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85918" y="2500306"/>
            <a:ext cx="1085850" cy="10858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rgbClr val="FF9900"/>
            </a:solidFill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Рисунок 5" descr="128752523355008789-200x300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00430" y="2071678"/>
            <a:ext cx="1476385" cy="221457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rgbClr val="FF9900"/>
            </a:solidFill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7" name="Рисунок 6" descr="i4712-icon-preview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00694" y="3929066"/>
            <a:ext cx="1085850" cy="10858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rgbClr val="FF9900"/>
            </a:solidFill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8" name="Рисунок 7" descr="i4878-icon-preview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58016" y="4572008"/>
            <a:ext cx="1085850" cy="10858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rgbClr val="FF9900"/>
            </a:solidFill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9" name="Рисунок 8" descr="i4711-icon-preview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14282" y="1785926"/>
            <a:ext cx="1085850" cy="10858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rgbClr val="FF9900"/>
            </a:solidFill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500042"/>
            <a:ext cx="5286412" cy="857256"/>
          </a:xfrm>
        </p:spPr>
        <p:txBody>
          <a:bodyPr>
            <a:prstTxWarp prst="textChevronInverted">
              <a:avLst/>
            </a:prstTxWarp>
            <a:norm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spc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ДРЕВО ЖИЗНИ</a:t>
            </a:r>
            <a:endParaRPr lang="ru-RU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90948" y="2231841"/>
            <a:ext cx="8010142" cy="2768795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b="1" dirty="0" smtClean="0"/>
              <a:t>    </a:t>
            </a:r>
            <a:r>
              <a:rPr lang="ru-RU" sz="2200" dirty="0" smtClean="0">
                <a:solidFill>
                  <a:srgbClr val="0070C0"/>
                </a:solidFill>
                <a:latin typeface="Georgia" pitchFamily="18" charset="0"/>
              </a:rPr>
              <a:t>На берегу реки </a:t>
            </a:r>
            <a:r>
              <a:rPr lang="ru-RU" sz="2200" dirty="0" err="1" smtClean="0">
                <a:solidFill>
                  <a:srgbClr val="0070C0"/>
                </a:solidFill>
                <a:latin typeface="Georgia" pitchFamily="18" charset="0"/>
              </a:rPr>
              <a:t>Оять</a:t>
            </a:r>
            <a:r>
              <a:rPr lang="ru-RU" sz="2200" dirty="0" smtClean="0">
                <a:solidFill>
                  <a:srgbClr val="0070C0"/>
                </a:solidFill>
                <a:latin typeface="Georgia" pitchFamily="18" charset="0"/>
              </a:rPr>
              <a:t> </a:t>
            </a:r>
            <a:r>
              <a:rPr lang="ru-RU" sz="2200" dirty="0" smtClean="0">
                <a:solidFill>
                  <a:srgbClr val="006600"/>
                </a:solidFill>
                <a:latin typeface="Georgia" pitchFamily="18" charset="0"/>
              </a:rPr>
              <a:t>в </a:t>
            </a:r>
            <a:r>
              <a:rPr lang="ru-RU" sz="2200" dirty="0" err="1" smtClean="0">
                <a:solidFill>
                  <a:srgbClr val="006600"/>
                </a:solidFill>
                <a:latin typeface="Georgia" pitchFamily="18" charset="0"/>
              </a:rPr>
              <a:t>Подпорожском</a:t>
            </a:r>
            <a:r>
              <a:rPr lang="ru-RU" sz="2200" dirty="0" smtClean="0">
                <a:solidFill>
                  <a:srgbClr val="006600"/>
                </a:solidFill>
                <a:latin typeface="Georgia" pitchFamily="18" charset="0"/>
              </a:rPr>
              <a:t> районе на северо-востоке Ленинградской области в густых северных лесах есть небольшое село с необычным для русского человека названием – </a:t>
            </a:r>
            <a:r>
              <a:rPr lang="ru-RU" sz="2200" dirty="0" smtClean="0">
                <a:solidFill>
                  <a:srgbClr val="FF0000"/>
                </a:solidFill>
                <a:latin typeface="Georgia" pitchFamily="18" charset="0"/>
              </a:rPr>
              <a:t>Винницы</a:t>
            </a:r>
            <a:r>
              <a:rPr lang="ru-RU" sz="2200" dirty="0" smtClean="0">
                <a:solidFill>
                  <a:srgbClr val="006600"/>
                </a:solidFill>
                <a:latin typeface="Georgia" pitchFamily="18" charset="0"/>
              </a:rPr>
              <a:t>. Село </a:t>
            </a:r>
            <a:r>
              <a:rPr lang="ru-RU" sz="2200" dirty="0" smtClean="0">
                <a:solidFill>
                  <a:srgbClr val="FF0000"/>
                </a:solidFill>
                <a:latin typeface="Georgia" pitchFamily="18" charset="0"/>
              </a:rPr>
              <a:t>Винницы</a:t>
            </a:r>
            <a:r>
              <a:rPr lang="ru-RU" sz="2200" dirty="0" smtClean="0">
                <a:solidFill>
                  <a:srgbClr val="006600"/>
                </a:solidFill>
                <a:latin typeface="Georgia" pitchFamily="18" charset="0"/>
              </a:rPr>
              <a:t> - административный центр </a:t>
            </a:r>
            <a:r>
              <a:rPr lang="ru-RU" sz="2200" dirty="0" err="1" smtClean="0">
                <a:solidFill>
                  <a:srgbClr val="006600"/>
                </a:solidFill>
                <a:latin typeface="Georgia" pitchFamily="18" charset="0"/>
              </a:rPr>
              <a:t>Подпорожского</a:t>
            </a:r>
            <a:r>
              <a:rPr lang="ru-RU" sz="2200" dirty="0" smtClean="0">
                <a:solidFill>
                  <a:srgbClr val="006600"/>
                </a:solidFill>
                <a:latin typeface="Georgia" pitchFamily="18" charset="0"/>
              </a:rPr>
              <a:t> района Винницкого сельского поселения Ленинградской области. И хотя многим из нас название этого села ни о чем не говорит, однако сюда каждый год стекается много гостей на вепсский праздник </a:t>
            </a:r>
          </a:p>
          <a:p>
            <a:pPr>
              <a:buNone/>
            </a:pPr>
            <a:r>
              <a:rPr lang="ru-RU" sz="2200" dirty="0" smtClean="0">
                <a:solidFill>
                  <a:srgbClr val="006600"/>
                </a:solidFill>
                <a:latin typeface="Georgia" pitchFamily="18" charset="0"/>
              </a:rPr>
              <a:t>     </a:t>
            </a:r>
            <a:r>
              <a:rPr lang="ru-RU" sz="2200" b="1" dirty="0" smtClean="0">
                <a:solidFill>
                  <a:srgbClr val="FF9900"/>
                </a:solidFill>
                <a:latin typeface="Georgia" pitchFamily="18" charset="0"/>
              </a:rPr>
              <a:t>«Древо жизни» </a:t>
            </a:r>
            <a:r>
              <a:rPr lang="ru-RU" sz="2200" dirty="0" smtClean="0">
                <a:solidFill>
                  <a:srgbClr val="006600"/>
                </a:solidFill>
                <a:latin typeface="Georgia" pitchFamily="18" charset="0"/>
              </a:rPr>
              <a:t>- уникальный по своей природе.</a:t>
            </a:r>
          </a:p>
          <a:p>
            <a:endParaRPr lang="ru-RU" dirty="0"/>
          </a:p>
        </p:txBody>
      </p:sp>
      <p:pic>
        <p:nvPicPr>
          <p:cNvPr id="4" name="Рисунок 3" descr="x_9f18403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572396" y="5000636"/>
            <a:ext cx="1210644" cy="16387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489777486"/>
      </p:ext>
    </p:extLst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85852" y="44624"/>
            <a:ext cx="5286412" cy="1224136"/>
          </a:xfrm>
        </p:spPr>
        <p:txBody>
          <a:bodyPr>
            <a:normAutofit/>
          </a:bodyPr>
          <a:lstStyle/>
          <a:p>
            <a:r>
              <a:rPr sz="3600" b="0" smtClean="0">
                <a:solidFill>
                  <a:srgbClr val="0000FF"/>
                </a:solidFill>
              </a:rPr>
              <a:t>СЕЛО ВИННИЦЫ</a:t>
            </a:r>
            <a:endParaRPr lang="ru-RU" sz="3600" b="0" dirty="0">
              <a:solidFill>
                <a:srgbClr val="0000FF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28596" y="1643050"/>
            <a:ext cx="8715404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0000FF"/>
                </a:solidFill>
                <a:latin typeface="Georgia" pitchFamily="18" charset="0"/>
              </a:rPr>
              <a:t>Очень богатой и древней историей славится село Винницы.</a:t>
            </a:r>
            <a:r>
              <a:rPr lang="ru-RU" b="1" dirty="0" smtClean="0">
                <a:latin typeface="Georgia" pitchFamily="18" charset="0"/>
              </a:rPr>
              <a:t> </a:t>
            </a:r>
            <a:r>
              <a:rPr lang="ru-RU" dirty="0" smtClean="0">
                <a:latin typeface="Georgia" pitchFamily="18" charset="0"/>
              </a:rPr>
              <a:t>Так впервые о селе как о погосте у </a:t>
            </a:r>
            <a:r>
              <a:rPr lang="ru-RU" dirty="0" err="1" smtClean="0">
                <a:latin typeface="Georgia" pitchFamily="18" charset="0"/>
              </a:rPr>
              <a:t>Вьюнице</a:t>
            </a:r>
            <a:r>
              <a:rPr lang="ru-RU" dirty="0" smtClean="0">
                <a:latin typeface="Georgia" pitchFamily="18" charset="0"/>
              </a:rPr>
              <a:t> упоминается в приписке к Уставу Святослава Олеговича от 1137 года. Позже в промежутке между 15 и 16 веками название в писцовых книгах меняется на «</a:t>
            </a:r>
            <a:r>
              <a:rPr lang="ru-RU" dirty="0" err="1" smtClean="0">
                <a:latin typeface="Georgia" pitchFamily="18" charset="0"/>
              </a:rPr>
              <a:t>Веницкий</a:t>
            </a:r>
            <a:r>
              <a:rPr lang="ru-RU" dirty="0" smtClean="0">
                <a:latin typeface="Georgia" pitchFamily="18" charset="0"/>
              </a:rPr>
              <a:t> погост», и в начале двадцатого века Винницы становятся волостным центром.</a:t>
            </a:r>
            <a:br>
              <a:rPr lang="ru-RU" dirty="0" smtClean="0">
                <a:latin typeface="Georgia" pitchFamily="18" charset="0"/>
              </a:rPr>
            </a:br>
            <a:r>
              <a:rPr lang="ru-RU" dirty="0" smtClean="0">
                <a:latin typeface="Georgia" pitchFamily="18" charset="0"/>
              </a:rPr>
              <a:t>С давних пор это самобытное место считали столицей  </a:t>
            </a:r>
            <a:r>
              <a:rPr lang="ru-RU" dirty="0" err="1" smtClean="0">
                <a:latin typeface="Georgia" pitchFamily="18" charset="0"/>
              </a:rPr>
              <a:t>Вепсарии</a:t>
            </a:r>
            <a:r>
              <a:rPr lang="ru-RU" dirty="0" smtClean="0">
                <a:latin typeface="Georgia" pitchFamily="18" charset="0"/>
              </a:rPr>
              <a:t>, и именно с тех мест расселился вепсский народ.  Вепсы в основном занимались обработкой земли, гончарным и кузнечными делами, а некоторые делали ювелирные изделия. У народности вепсов было несколько названий, существовавших ранее: «</a:t>
            </a:r>
            <a:r>
              <a:rPr lang="ru-RU" dirty="0" err="1" smtClean="0">
                <a:latin typeface="Georgia" pitchFamily="18" charset="0"/>
              </a:rPr>
              <a:t>кайваны</a:t>
            </a:r>
            <a:r>
              <a:rPr lang="ru-RU" dirty="0" smtClean="0">
                <a:latin typeface="Georgia" pitchFamily="18" charset="0"/>
              </a:rPr>
              <a:t>», «</a:t>
            </a:r>
            <a:r>
              <a:rPr lang="ru-RU" dirty="0" err="1" smtClean="0">
                <a:latin typeface="Georgia" pitchFamily="18" charset="0"/>
              </a:rPr>
              <a:t>чухари</a:t>
            </a:r>
            <a:r>
              <a:rPr lang="ru-RU" dirty="0" smtClean="0">
                <a:latin typeface="Georgia" pitchFamily="18" charset="0"/>
              </a:rPr>
              <a:t>». Кроме того, в официальной статистике до 1920-х годов сохранялся этноним «чудь». И только перепись населения 1926 года закрепила за всей народностью название «вепсы». </a:t>
            </a:r>
            <a:endParaRPr lang="ru-RU" dirty="0">
              <a:latin typeface="Georgia" pitchFamily="18" charset="0"/>
            </a:endParaRPr>
          </a:p>
        </p:txBody>
      </p:sp>
      <p:pic>
        <p:nvPicPr>
          <p:cNvPr id="5" name="Рисунок 4" descr="1310566040-vepsles_0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0628" y="5076393"/>
            <a:ext cx="2508248" cy="1781607"/>
          </a:xfrm>
          <a:prstGeom prst="rect">
            <a:avLst/>
          </a:prstGeom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7224" y="285728"/>
            <a:ext cx="5226944" cy="983032"/>
          </a:xfrm>
        </p:spPr>
        <p:txBody>
          <a:bodyPr/>
          <a:lstStyle/>
          <a:p>
            <a:r>
              <a:rPr spc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ЗЕМЛЯ ВЕПСОВ</a:t>
            </a:r>
            <a:endParaRPr lang="ru-RU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4" name="Содержимое 3" descr="0_9ab67_7b014303_L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71538" y="1785926"/>
            <a:ext cx="2483319" cy="1663824"/>
          </a:xfrm>
        </p:spPr>
      </p:pic>
      <p:pic>
        <p:nvPicPr>
          <p:cNvPr id="5" name="Рисунок 4" descr="0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71868" y="2928934"/>
            <a:ext cx="2893219" cy="1928813"/>
          </a:xfrm>
          <a:prstGeom prst="rect">
            <a:avLst/>
          </a:prstGeom>
        </p:spPr>
      </p:pic>
      <p:pic>
        <p:nvPicPr>
          <p:cNvPr id="6" name="Рисунок 5" descr="07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357950" y="4857760"/>
            <a:ext cx="2321715" cy="1547810"/>
          </a:xfrm>
          <a:prstGeom prst="rect">
            <a:avLst/>
          </a:prstGeom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285728"/>
            <a:ext cx="5727010" cy="983032"/>
          </a:xfrm>
        </p:spPr>
        <p:txBody>
          <a:bodyPr>
            <a:normAutofit/>
          </a:bodyPr>
          <a:lstStyle/>
          <a:p>
            <a:r>
              <a:rPr sz="3600" b="0" smtClean="0">
                <a:solidFill>
                  <a:srgbClr val="0000FF"/>
                </a:solidFill>
                <a:latin typeface="Tahoma"/>
                <a:ea typeface="Times New Roman"/>
                <a:cs typeface="Times New Roman"/>
              </a:rPr>
              <a:t>Деревушки вепсов</a:t>
            </a:r>
            <a:endParaRPr lang="ru-RU" sz="3600" b="0" dirty="0">
              <a:solidFill>
                <a:srgbClr val="0000FF"/>
              </a:solidFill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571472" y="1714488"/>
          <a:ext cx="7715304" cy="3785616"/>
        </p:xfrm>
        <a:graphic>
          <a:graphicData uri="http://schemas.openxmlformats.org/drawingml/2006/table">
            <a:tbl>
              <a:tblPr/>
              <a:tblGrid>
                <a:gridCol w="7715304"/>
              </a:tblGrid>
              <a:tr h="357190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u="sng" dirty="0">
                          <a:solidFill>
                            <a:srgbClr val="0070C0"/>
                          </a:solidFill>
                          <a:latin typeface="Georgia" pitchFamily="18" charset="0"/>
                          <a:ea typeface="Times New Roman"/>
                          <a:cs typeface="Times New Roman"/>
                        </a:rPr>
                        <a:t>Деревушки </a:t>
                      </a:r>
                      <a:r>
                        <a:rPr lang="ru-RU" sz="1800" b="1" u="sng" dirty="0" smtClean="0">
                          <a:solidFill>
                            <a:srgbClr val="0070C0"/>
                          </a:solidFill>
                          <a:latin typeface="Georgia" pitchFamily="18" charset="0"/>
                          <a:ea typeface="Times New Roman"/>
                          <a:cs typeface="Times New Roman"/>
                        </a:rPr>
                        <a:t>вепсов</a:t>
                      </a:r>
                      <a:r>
                        <a:rPr lang="ru-RU" sz="1800" dirty="0">
                          <a:solidFill>
                            <a:srgbClr val="474747"/>
                          </a:solidFill>
                          <a:latin typeface="Georgia" pitchFamily="18" charset="0"/>
                          <a:ea typeface="Times New Roman"/>
                          <a:cs typeface="Times New Roman"/>
                        </a:rPr>
                        <a:t> и сегодня стоят в глухих и отдаленных местах, сохранивших первозданную красоту. Правда из-за удаленности от городов многие селения канули в лету или оживают только на время дачного сезона. Опустело большинство деревень, находившихся на </a:t>
                      </a:r>
                      <a:r>
                        <a:rPr lang="ru-RU" sz="1800" dirty="0" err="1">
                          <a:solidFill>
                            <a:srgbClr val="474747"/>
                          </a:solidFill>
                          <a:latin typeface="Georgia" pitchFamily="18" charset="0"/>
                          <a:ea typeface="Times New Roman"/>
                          <a:cs typeface="Times New Roman"/>
                        </a:rPr>
                        <a:t>Вепсовской</a:t>
                      </a:r>
                      <a:r>
                        <a:rPr lang="ru-RU" sz="1800" dirty="0">
                          <a:solidFill>
                            <a:srgbClr val="474747"/>
                          </a:solidFill>
                          <a:latin typeface="Georgia" pitchFamily="18" charset="0"/>
                          <a:ea typeface="Times New Roman"/>
                          <a:cs typeface="Times New Roman"/>
                        </a:rPr>
                        <a:t> возвышенности. Их жители теперь живут в поселке Шугозеро, Тихвине, Подпорожье, Санкт-Петербурге, </a:t>
                      </a:r>
                      <a:r>
                        <a:rPr lang="ru-RU" sz="1800" dirty="0" err="1">
                          <a:solidFill>
                            <a:srgbClr val="474747"/>
                          </a:solidFill>
                          <a:latin typeface="Georgia" pitchFamily="18" charset="0"/>
                          <a:ea typeface="Times New Roman"/>
                          <a:cs typeface="Times New Roman"/>
                        </a:rPr>
                        <a:t>Киришском</a:t>
                      </a:r>
                      <a:r>
                        <a:rPr lang="ru-RU" sz="1800" dirty="0">
                          <a:solidFill>
                            <a:srgbClr val="474747"/>
                          </a:solidFill>
                          <a:latin typeface="Georgia" pitchFamily="18" charset="0"/>
                          <a:ea typeface="Times New Roman"/>
                          <a:cs typeface="Times New Roman"/>
                        </a:rPr>
                        <a:t> районе. Вместе с деревнями уходят и старейшины, - носители древней вепсской культуры. Хотя многие из них, проведя всю жизнь в трудах, зачастую добираются до девяностолетнего рубежа, а то и столетний преодолевают. Сохранить наследие предков, - традиции, фольклор, ремесла, язык - одна из задач организаторов природного парка «Вепсский лес».</a:t>
                      </a:r>
                      <a:endParaRPr lang="ru-RU" sz="1800" dirty="0">
                        <a:latin typeface="Georgia" pitchFamily="18" charset="0"/>
                        <a:ea typeface="Calibri"/>
                        <a:cs typeface="Times New Roman"/>
                      </a:endParaRPr>
                    </a:p>
                  </a:txBody>
                  <a:tcPr marL="28575" marR="2857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pic>
        <p:nvPicPr>
          <p:cNvPr id="5" name="Рисунок 4" descr="106496_or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215206" y="5429264"/>
            <a:ext cx="1746248" cy="130968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http://poezhaika.ru/userfiles/%D0%B4%D0%BE%D0%BC%D0%B0%20%D0%B2%D0%B5%D0%BF%D1%81%D0%BE%D0%B2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57752" y="5214950"/>
            <a:ext cx="2286016" cy="150017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00100" y="2231841"/>
            <a:ext cx="7000924" cy="1840101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sz="2400" dirty="0" smtClean="0"/>
              <a:t>     </a:t>
            </a:r>
            <a:r>
              <a:rPr lang="ru-RU" sz="2000" b="1" dirty="0" smtClean="0">
                <a:solidFill>
                  <a:srgbClr val="0000FF"/>
                </a:solidFill>
                <a:latin typeface="Constantia" pitchFamily="18" charset="0"/>
              </a:rPr>
              <a:t>Вепсский народ </a:t>
            </a:r>
            <a:r>
              <a:rPr lang="ru-RU" sz="2000" dirty="0" smtClean="0">
                <a:latin typeface="Constantia" pitchFamily="18" charset="0"/>
              </a:rPr>
              <a:t>стал притесняться правительством, коренных вепсов заставляли отказаться от своего языка и имени, в результате этого многие из вепсов оторвались от своих корней и не приросли к другим, стали потерянными людьми. Многочисленные когда-то вепсы стали вымирать и их численность на сегодняшний день составляет около восьми тысяч человек.        </a:t>
            </a:r>
          </a:p>
          <a:p>
            <a:endParaRPr lang="ru-RU" dirty="0"/>
          </a:p>
        </p:txBody>
      </p:sp>
      <p:pic>
        <p:nvPicPr>
          <p:cNvPr id="1027" name="Picture 3" descr="C:\Documents and Settings\Admin.E76520AC165D43A\Рабочий стол\картинки\вепсы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86314" y="4500570"/>
            <a:ext cx="2676525" cy="1704975"/>
          </a:xfrm>
          <a:prstGeom prst="rect">
            <a:avLst/>
          </a:prstGeom>
          <a:noFill/>
        </p:spPr>
      </p:pic>
      <p:pic>
        <p:nvPicPr>
          <p:cNvPr id="5" name="Рисунок 4" descr="i4705-icon-preview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00166" y="714356"/>
            <a:ext cx="1085850" cy="1085850"/>
          </a:xfrm>
          <a:prstGeom prst="rect">
            <a:avLst/>
          </a:prstGeom>
        </p:spPr>
      </p:pic>
      <p:pic>
        <p:nvPicPr>
          <p:cNvPr id="7" name="Рисунок 6" descr="images (22)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14678" y="642918"/>
            <a:ext cx="1009650" cy="1419225"/>
          </a:xfrm>
          <a:prstGeom prst="rect">
            <a:avLst/>
          </a:prstGeom>
        </p:spPr>
      </p:pic>
      <p:pic>
        <p:nvPicPr>
          <p:cNvPr id="8" name="Рисунок 7" descr="i4711-icon-preview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14942" y="1142984"/>
            <a:ext cx="1085850" cy="1085850"/>
          </a:xfrm>
          <a:prstGeom prst="rect">
            <a:avLst/>
          </a:prstGeom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43042" y="142852"/>
            <a:ext cx="4441126" cy="2143140"/>
          </a:xfrm>
        </p:spPr>
        <p:txBody>
          <a:bodyPr>
            <a:normAutofit/>
          </a:bodyPr>
          <a:lstStyle/>
          <a:p>
            <a:r>
              <a:rPr sz="3600" smtClean="0">
                <a:solidFill>
                  <a:srgbClr val="0000FF"/>
                </a:solidFill>
              </a:rPr>
              <a:t>Что носили и как жили?</a:t>
            </a:r>
            <a:r>
              <a:rPr smtClean="0"/>
              <a:t/>
            </a:r>
            <a:br>
              <a:rPr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00100" y="2000241"/>
            <a:ext cx="7143800" cy="2643206"/>
          </a:xfrm>
        </p:spPr>
        <p:txBody>
          <a:bodyPr>
            <a:normAutofit fontScale="92500" lnSpcReduction="20000"/>
          </a:bodyPr>
          <a:lstStyle/>
          <a:p>
            <a:endParaRPr lang="ru-RU" sz="1800" dirty="0" smtClean="0">
              <a:latin typeface="Constantia" pitchFamily="18" charset="0"/>
            </a:endParaRPr>
          </a:p>
          <a:p>
            <a:r>
              <a:rPr lang="ru-RU" sz="1800" dirty="0" smtClean="0">
                <a:latin typeface="Constantia" pitchFamily="18" charset="0"/>
              </a:rPr>
              <a:t>Очень интересны особенности традиционных костюмов вепсов, их пристрастий в еде и обустройства быта. Так, у мужчин в традиционной одежде были рубахи с вышивкой по вороту, рукавам и подолу, а штаны шили с узким шагом. В гардеробе женщин было два наряда: сарафанный и юбочный. Очень интересно, что свадебный головной убор, называвшийся сорока, женщина должна была хранить всю жизнь и быть в ней похоронена. На столе «всему голова» был хлеб, а любимые открытые пироги назывались калитки. На праздниках южных и средних вепсов царило пиво. </a:t>
            </a:r>
            <a:endParaRPr lang="ru-RU" sz="1800" dirty="0">
              <a:latin typeface="Constantia" pitchFamily="18" charset="0"/>
            </a:endParaRPr>
          </a:p>
        </p:txBody>
      </p:sp>
      <p:pic>
        <p:nvPicPr>
          <p:cNvPr id="4" name="Рисунок 3" descr="26881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72330" y="4643446"/>
            <a:ext cx="1776414" cy="20002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images (11)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86182" y="4929198"/>
            <a:ext cx="2290770" cy="135732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00" y="500042"/>
            <a:ext cx="6000792" cy="768718"/>
          </a:xfrm>
        </p:spPr>
        <p:txBody>
          <a:bodyPr>
            <a:normAutofit/>
          </a:bodyPr>
          <a:lstStyle/>
          <a:p>
            <a:r>
              <a:rPr sz="3600" smtClean="0">
                <a:solidFill>
                  <a:srgbClr val="0000FF"/>
                </a:solidFill>
              </a:rPr>
              <a:t>ОДЕЖДА ВЕПСОВ</a:t>
            </a:r>
            <a:endParaRPr lang="ru-RU" sz="3600" dirty="0">
              <a:solidFill>
                <a:srgbClr val="0000FF"/>
              </a:solidFill>
            </a:endParaRPr>
          </a:p>
        </p:txBody>
      </p:sp>
      <p:pic>
        <p:nvPicPr>
          <p:cNvPr id="4" name="Содержимое 3" descr="images (13)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4282" y="3571876"/>
            <a:ext cx="857250" cy="2066925"/>
          </a:xfrm>
          <a:ln>
            <a:solidFill>
              <a:srgbClr val="FF9900"/>
            </a:solidFill>
          </a:ln>
        </p:spPr>
      </p:pic>
      <p:pic>
        <p:nvPicPr>
          <p:cNvPr id="8" name="Рисунок 7" descr="images (16)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14678" y="2714620"/>
            <a:ext cx="2819400" cy="1619250"/>
          </a:xfrm>
          <a:prstGeom prst="rect">
            <a:avLst/>
          </a:prstGeom>
          <a:ln>
            <a:solidFill>
              <a:srgbClr val="FF990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Рисунок 9" descr="загруженное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43768" y="4214818"/>
            <a:ext cx="1847850" cy="2466975"/>
          </a:xfrm>
          <a:prstGeom prst="rect">
            <a:avLst/>
          </a:prstGeom>
          <a:ln>
            <a:solidFill>
              <a:srgbClr val="FF9900"/>
            </a:solidFill>
          </a:ln>
        </p:spPr>
      </p:pic>
      <p:pic>
        <p:nvPicPr>
          <p:cNvPr id="11" name="Рисунок 10" descr="images (10)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14348" y="1285860"/>
            <a:ext cx="2619375" cy="1743075"/>
          </a:xfrm>
          <a:prstGeom prst="rect">
            <a:avLst/>
          </a:prstGeom>
          <a:ln>
            <a:solidFill>
              <a:srgbClr val="FF9900"/>
            </a:solidFill>
          </a:ln>
        </p:spPr>
      </p:pic>
      <p:pic>
        <p:nvPicPr>
          <p:cNvPr id="12" name="Рисунок 11" descr="images (21)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214810" y="4357694"/>
            <a:ext cx="2609850" cy="1704975"/>
          </a:xfrm>
          <a:prstGeom prst="rect">
            <a:avLst/>
          </a:prstGeom>
          <a:ln>
            <a:solidFill>
              <a:srgbClr val="FF9900"/>
            </a:solidFill>
          </a:ln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2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edge">
                                      <p:cBhvr>
                                        <p:cTn id="11" dur="5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21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4)">
                                      <p:cBhvr>
                                        <p:cTn id="14" dur="5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21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4)">
                                      <p:cBhvr>
                                        <p:cTn id="17" dur="3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00298" y="214290"/>
            <a:ext cx="3583870" cy="1285884"/>
          </a:xfrm>
        </p:spPr>
        <p:txBody>
          <a:bodyPr>
            <a:normAutofit/>
          </a:bodyPr>
          <a:lstStyle/>
          <a:p>
            <a:r>
              <a:rPr sz="3600" smtClean="0">
                <a:solidFill>
                  <a:srgbClr val="0000FF"/>
                </a:solidFill>
              </a:rPr>
              <a:t>ХЛЕБ ВСЕМУ ГОЛОВА</a:t>
            </a:r>
            <a:endParaRPr lang="ru-RU" sz="3600" dirty="0">
              <a:solidFill>
                <a:srgbClr val="0000FF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1538" y="1857364"/>
            <a:ext cx="6929486" cy="3357585"/>
          </a:xfrm>
        </p:spPr>
        <p:txBody>
          <a:bodyPr>
            <a:normAutofit fontScale="85000" lnSpcReduction="10000"/>
          </a:bodyPr>
          <a:lstStyle/>
          <a:p>
            <a:endParaRPr lang="ru-RU" sz="1600" dirty="0" smtClean="0">
              <a:latin typeface="Georgia" pitchFamily="18" charset="0"/>
            </a:endParaRPr>
          </a:p>
          <a:p>
            <a:r>
              <a:rPr lang="ru-RU" sz="1700" dirty="0" smtClean="0">
                <a:latin typeface="Georgia" pitchFamily="18" charset="0"/>
              </a:rPr>
              <a:t>На столе «всему голова» был хлеб, а любимые открытые пироги назывались </a:t>
            </a:r>
            <a:r>
              <a:rPr lang="ru-RU" sz="1700" b="1" i="1" dirty="0" smtClean="0">
                <a:solidFill>
                  <a:schemeClr val="accent5">
                    <a:lumMod val="75000"/>
                  </a:schemeClr>
                </a:solidFill>
                <a:latin typeface="Georgia" pitchFamily="18" charset="0"/>
              </a:rPr>
              <a:t>калитки</a:t>
            </a:r>
            <a:r>
              <a:rPr lang="ru-RU" sz="1700" dirty="0" smtClean="0">
                <a:latin typeface="Georgia" pitchFamily="18" charset="0"/>
              </a:rPr>
              <a:t>. На праздниках южных и средних вепсов царило пиво. У вепсов существует также множество примет и верований, связанных с домом. При закладке избы под ее углы прятали монетки и ни в коем случае не ставили жилище на тропе, - мол, к смерти хозяина. А еще до сих пор вепсы первой в дом пускают кошку. Говорят, что кто первым войдет, тот первым и умрет. Так что кошку запускают в новый дом и оставляют на ночь, а сами хозяева вселяются только на следующий день. Очень занимательны мифы вепсов о существах, населяющих дом и хозяйственные постройки. У каждой избы был хозяин, назывался он - </a:t>
            </a:r>
            <a:r>
              <a:rPr lang="ru-RU" sz="1700" b="1" i="1" dirty="0" err="1" smtClean="0">
                <a:solidFill>
                  <a:schemeClr val="accent5">
                    <a:lumMod val="75000"/>
                  </a:schemeClr>
                </a:solidFill>
                <a:latin typeface="Georgia" pitchFamily="18" charset="0"/>
              </a:rPr>
              <a:t>пертинижанд</a:t>
            </a:r>
            <a:r>
              <a:rPr lang="ru-RU" sz="1700" dirty="0" smtClean="0">
                <a:latin typeface="Georgia" pitchFamily="18" charset="0"/>
              </a:rPr>
              <a:t>. Вепсы верили, что в их домах обязательно проживали мифологические существа: </a:t>
            </a:r>
            <a:r>
              <a:rPr lang="ru-RU" sz="1700" dirty="0" err="1" smtClean="0">
                <a:latin typeface="Georgia" pitchFamily="18" charset="0"/>
              </a:rPr>
              <a:t>пертинижанд</a:t>
            </a:r>
            <a:r>
              <a:rPr lang="ru-RU" sz="1700" dirty="0" smtClean="0">
                <a:latin typeface="Georgia" pitchFamily="18" charset="0"/>
              </a:rPr>
              <a:t> — хозяин избы, и </a:t>
            </a:r>
            <a:r>
              <a:rPr lang="ru-RU" sz="1700" dirty="0" err="1" smtClean="0">
                <a:latin typeface="Georgia" pitchFamily="18" charset="0"/>
              </a:rPr>
              <a:t>пертинемаг</a:t>
            </a:r>
            <a:r>
              <a:rPr lang="ru-RU" sz="1700" dirty="0" smtClean="0">
                <a:latin typeface="Georgia" pitchFamily="18" charset="0"/>
              </a:rPr>
              <a:t> — его жена. </a:t>
            </a:r>
            <a:r>
              <a:rPr lang="ru-RU" sz="1700" dirty="0" err="1" smtClean="0">
                <a:latin typeface="Georgia" pitchFamily="18" charset="0"/>
              </a:rPr>
              <a:t>Пертинижанд</a:t>
            </a:r>
            <a:r>
              <a:rPr lang="ru-RU" sz="1700" dirty="0" smtClean="0">
                <a:latin typeface="Georgia" pitchFamily="18" charset="0"/>
              </a:rPr>
              <a:t>, или, по-нашему, домовой считался покровителем семьи. Его появление перед жителями дома обычно служило предупреждением о грядущих бедах.</a:t>
            </a:r>
          </a:p>
          <a:p>
            <a:pPr>
              <a:buNone/>
            </a:pPr>
            <a:endParaRPr lang="ru-RU" sz="1600" dirty="0">
              <a:latin typeface="Georgia" pitchFamily="18" charset="0"/>
            </a:endParaRPr>
          </a:p>
        </p:txBody>
      </p:sp>
      <p:pic>
        <p:nvPicPr>
          <p:cNvPr id="4" name="Рисунок 3" descr="images (17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43702" y="5214950"/>
            <a:ext cx="2181222" cy="1395434"/>
          </a:xfrm>
          <a:prstGeom prst="rect">
            <a:avLst/>
          </a:prstGeom>
        </p:spPr>
      </p:pic>
      <p:pic>
        <p:nvPicPr>
          <p:cNvPr id="5" name="Рисунок 4" descr="veps_toys_00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14282" y="500042"/>
            <a:ext cx="1160865" cy="15716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S102023626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82B83829-F2B3-479F-8406-B66CE293D42F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TS102023626</Template>
  <TotalTime>464</TotalTime>
  <Words>406</Words>
  <Application>Microsoft Office PowerPoint</Application>
  <PresentationFormat>Экран (4:3)</PresentationFormat>
  <Paragraphs>24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8" baseType="lpstr">
      <vt:lpstr>Arial</vt:lpstr>
      <vt:lpstr>Calibri</vt:lpstr>
      <vt:lpstr>Constantia</vt:lpstr>
      <vt:lpstr>Georgia</vt:lpstr>
      <vt:lpstr>Tahoma</vt:lpstr>
      <vt:lpstr>Times New Roman</vt:lpstr>
      <vt:lpstr>TS102023626</vt:lpstr>
      <vt:lpstr>ДРЕВО ЖИЗНИ</vt:lpstr>
      <vt:lpstr>ДРЕВО ЖИЗНИ</vt:lpstr>
      <vt:lpstr>СЕЛО ВИННИЦЫ</vt:lpstr>
      <vt:lpstr>ЗЕМЛЯ ВЕПСОВ</vt:lpstr>
      <vt:lpstr>Деревушки вепсов</vt:lpstr>
      <vt:lpstr>Презентация PowerPoint</vt:lpstr>
      <vt:lpstr>Что носили и как жили? </vt:lpstr>
      <vt:lpstr>ОДЕЖДА ВЕПСОВ</vt:lpstr>
      <vt:lpstr>ХЛЕБ ВСЕМУ ГОЛОВА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ДРЕВО ЖИЗНИ</dc:title>
  <dc:creator>света</dc:creator>
  <cp:keywords/>
  <cp:lastModifiedBy>206</cp:lastModifiedBy>
  <cp:revision>41</cp:revision>
  <dcterms:created xsi:type="dcterms:W3CDTF">2013-02-14T11:12:01Z</dcterms:created>
  <dcterms:modified xsi:type="dcterms:W3CDTF">2017-06-07T06:26:20Z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TC020236269991</vt:lpwstr>
  </property>
</Properties>
</file>