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79" autoAdjust="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Проект «Страны мира»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Выполнила ученица 2 Г класса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                        ГБОУ СОШ №   1959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             Алиева Алина</a:t>
            </a:r>
          </a:p>
          <a:p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14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060848"/>
            <a:ext cx="7588365" cy="4065315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Франция – официальное название Французская Республика. Находится в Западной Европе.</a:t>
            </a:r>
          </a:p>
          <a:p>
            <a:pPr algn="just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Столица – город Париж.</a:t>
            </a:r>
          </a:p>
          <a:p>
            <a:pPr algn="just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Девиз Республики – «Свобода, Равенство, Братство».</a:t>
            </a:r>
          </a:p>
          <a:p>
            <a:pPr algn="just"/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chemeClr val="tx2">
                    <a:lumMod val="75000"/>
                  </a:schemeClr>
                </a:solidFill>
              </a:rPr>
              <a:t>Франция</a:t>
            </a:r>
            <a:endParaRPr lang="ru-RU" b="1" i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933056"/>
            <a:ext cx="2580878" cy="2167938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165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67544" y="338328"/>
            <a:ext cx="8219256" cy="2298584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Французский триколор из трех вертикальных полос – синей, белой, красной – передает три основные идеи – свободу, равенство, братство.</a:t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Современный герб Франции представляет собой ликторский пучок с топором и с лавровыми и дубовыми ветвями.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Флаг</a:t>
            </a:r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98715" y="3429000"/>
            <a:ext cx="2977820" cy="269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l"/>
            <a:r>
              <a:rPr lang="ru-RU" dirty="0" smtClean="0"/>
              <a:t>               Эмблема</a:t>
            </a:r>
            <a:endParaRPr lang="ru-RU" dirty="0"/>
          </a:p>
        </p:txBody>
      </p:sp>
      <p:sp>
        <p:nvSpPr>
          <p:cNvPr id="14" name="Объект 13"/>
          <p:cNvSpPr>
            <a:spLocks noGrp="1"/>
          </p:cNvSpPr>
          <p:nvPr>
            <p:ph sz="quarter" idx="4"/>
          </p:nvPr>
        </p:nvSpPr>
        <p:spPr>
          <a:xfrm>
            <a:off x="5004047" y="3344266"/>
            <a:ext cx="2668549" cy="278189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344265"/>
            <a:ext cx="2668549" cy="2821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785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971600" y="1988840"/>
            <a:ext cx="6120680" cy="418253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95536" y="338328"/>
            <a:ext cx="8291264" cy="2082560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Франция является самой крупной по территории страной Западной Европы. Официальный язык государства – французский.</a:t>
            </a:r>
            <a:b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Францию омывают Атлантический океан (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пролив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Ла-Манш и Бискальский залив), Северное море и Средиземное море.</a:t>
            </a:r>
            <a:b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400" y="1916832"/>
            <a:ext cx="7223000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365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7850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Во Франции очень много достопримечательностей. Самыми знаменитыми из них являются Эйфелева башня и Триумфальная Арка. В Триумфальной Арке находится музей Первой мировой войны.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Эйфелева башня</a:t>
            </a:r>
            <a:endParaRPr lang="ru-RU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3505202"/>
            <a:ext cx="3819525" cy="2544758"/>
          </a:xfrm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Триумфальная Арка</a:t>
            </a:r>
            <a:endParaRPr lang="ru-RU" dirty="0"/>
          </a:p>
        </p:txBody>
      </p:sp>
      <p:pic>
        <p:nvPicPr>
          <p:cNvPr id="13" name="Объект 12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3582315"/>
            <a:ext cx="3822700" cy="2390533"/>
          </a:xfrm>
        </p:spPr>
      </p:pic>
    </p:spTree>
    <p:extLst>
      <p:ext uri="{BB962C8B-B14F-4D97-AF65-F5344CB8AC3E}">
        <p14:creationId xmlns:p14="http://schemas.microsoft.com/office/powerpoint/2010/main" val="300994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Путешествие во Францию невозможно без визита в Лувр. Сегодня этот дворец является одним из лучших музеев мира.</a:t>
            </a:r>
            <a:b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Недалеко от Парижа расположен Версальский дворец – резиденция короля Людовика 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XII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Лувр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515" y="3429000"/>
            <a:ext cx="3602221" cy="269716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Версальский дворец.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3508326"/>
            <a:ext cx="3822700" cy="2538511"/>
          </a:xfrm>
        </p:spPr>
      </p:pic>
    </p:spTree>
    <p:extLst>
      <p:ext uri="{BB962C8B-B14F-4D97-AF65-F5344CB8AC3E}">
        <p14:creationId xmlns:p14="http://schemas.microsoft.com/office/powerpoint/2010/main" val="359725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8328"/>
            <a:ext cx="8219256" cy="193854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Многие туристы приезжают во Францию не только посмотреть достопримечательности, но и позагорать на берегах Средиземного моря. А любителей экстремальных видов отдыха и горных лыж притягивают крутые склоны гор, расположенных во Франции. Самые высокие из них Альпы и Пиренеи.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Лазурный берег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429000"/>
            <a:ext cx="4125082" cy="2736304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Альпы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3498083"/>
            <a:ext cx="3822700" cy="2558997"/>
          </a:xfrm>
        </p:spPr>
      </p:pic>
    </p:spTree>
    <p:extLst>
      <p:ext uri="{BB962C8B-B14F-4D97-AF65-F5344CB8AC3E}">
        <p14:creationId xmlns:p14="http://schemas.microsoft.com/office/powerpoint/2010/main" val="397208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4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4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4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Одним из символов Франции является багет – длинный и тонкий хлеб, мягкий внутри и с хрустящей корочкой снаружи. А так же круасаны – небольшое кондитерское изделие в форме полумесяца из слоеного теста.</a:t>
            </a:r>
            <a:b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Еще одно всем известное французское блюдо – это омлет. </a:t>
            </a:r>
            <a:b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Любимые французские десерты – Эклер, Безе, Грильяж, Макарон, Профитроли.</a:t>
            </a:r>
            <a:b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Необычный деликатес во Франции – лягушачьи лапки и закуски из улиток.</a:t>
            </a:r>
            <a:b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3" name="Объект 12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573016"/>
            <a:ext cx="3522270" cy="23379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Объект 13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645024"/>
            <a:ext cx="3305845" cy="2200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0127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</TotalTime>
  <Words>188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Проект «Страны мира»</vt:lpstr>
      <vt:lpstr>Франция</vt:lpstr>
      <vt:lpstr>Французский триколор из трех вертикальных полос – синей, белой, красной – передает три основные идеи – свободу, равенство, братство. Современный герб Франции представляет собой ликторский пучок с топором и с лавровыми и дубовыми ветвями.</vt:lpstr>
      <vt:lpstr>Франция является самой крупной по территории страной Западной Европы. Официальный язык государства – французский. Францию омывают Атлантический океан (пролив Ла-Манш и Бискальский залив), Северное море и Средиземное море.  </vt:lpstr>
      <vt:lpstr>Во Франции очень много достопримечательностей. Самыми знаменитыми из них являются Эйфелева башня и Триумфальная Арка. В Триумфальной Арке находится музей Первой мировой войны.</vt:lpstr>
      <vt:lpstr>Путешествие во Францию невозможно без визита в Лувр. Сегодня этот дворец является одним из лучших музеев мира. Недалеко от Парижа расположен Версальский дворец – резиденция короля Людовика XII.</vt:lpstr>
      <vt:lpstr>Многие туристы приезжают во Францию не только посмотреть достопримечательности, но и позагорать на берегах Средиземного моря. А любителей экстремальных видов отдыха и горных лыж притягивают крутые склоны гор, расположенных во Франции. Самые высокие из них Альпы и Пиренеи.</vt:lpstr>
      <vt:lpstr>       Одним из символов Франции является багет – длинный и тонкий хлеб, мягкий внутри и с хрустящей корочкой снаружи. А так же круасаны – небольшое кондитерское изделие в форме полумесяца из слоеного теста. Еще одно всем известное французское блюдо – это омлет.  Любимые французские десерты – Эклер, Безе, Грильяж, Макарон, Профитроли. Необычный деликатес во Франции – лягушачьи лапки и закуски из улиток.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«Страны мира»</dc:title>
  <dc:creator>Admin</dc:creator>
  <cp:lastModifiedBy>Admin</cp:lastModifiedBy>
  <cp:revision>14</cp:revision>
  <dcterms:created xsi:type="dcterms:W3CDTF">2017-02-14T12:06:55Z</dcterms:created>
  <dcterms:modified xsi:type="dcterms:W3CDTF">2017-05-16T18:09:09Z</dcterms:modified>
</cp:coreProperties>
</file>