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67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49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75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0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14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37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66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24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68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459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056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14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35B13-61FE-41B6-9ECE-C9903119010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00C9F-2D9C-42FD-8D11-B719B2506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irnova-tatjana.ru/int-faktiistorii-anglii/248-drevnie-britti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irnova-tatjana.ru/londo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irnova-tatjana.ru/int-faktiistorii-anglii/255-alfred-velikii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irnova-tatjana.ru/int-faktiistorii-anglii/263-eduard-ispovednik.html" TargetMode="External"/><Relationship Id="rId2" Type="http://schemas.openxmlformats.org/officeDocument/2006/relationships/hyperlink" Target="http://www.smirnova-tatjana.ru/anglij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mirnova-tatjana.ru/dostoprim-londona/tauer.html" TargetMode="External"/><Relationship Id="rId4" Type="http://schemas.openxmlformats.org/officeDocument/2006/relationships/hyperlink" Target="http://www.smirnova-tatjana.ru/int-faktiistorii-anglii/264-vilgelm-zavoevatel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irnova-tatjana.ru/int-faktiistorii-anglii/270-genrix-boklerk.html" TargetMode="External"/><Relationship Id="rId2" Type="http://schemas.openxmlformats.org/officeDocument/2006/relationships/hyperlink" Target="http://www.smirnova-tatjana.ru/int-faktiistorii-anglii/269-rufu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mirnova-tatjana.ru/int-faktiistorii-anglii/283-genrix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/>
          <a:lstStyle/>
          <a:p>
            <a:r>
              <a:rPr lang="ru-RU" dirty="0" smtClean="0"/>
              <a:t>История Англии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Страноведение. Урок 3.1</a:t>
            </a:r>
          </a:p>
          <a:p>
            <a:r>
              <a:rPr lang="ru-RU" dirty="0" smtClean="0"/>
              <a:t>История Англии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91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Жители Британии - кельты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/>
              <a:t>Первыми известными нам жителями </a:t>
            </a:r>
            <a:r>
              <a:rPr lang="ru-RU" sz="1800" b="1" dirty="0"/>
              <a:t>Британии</a:t>
            </a:r>
            <a:r>
              <a:rPr lang="ru-RU" sz="1800" dirty="0"/>
              <a:t> были племена </a:t>
            </a:r>
            <a:r>
              <a:rPr lang="ru-RU" sz="1800" b="1" dirty="0"/>
              <a:t>кельтов</a:t>
            </a:r>
            <a:r>
              <a:rPr lang="ru-RU" sz="1800" dirty="0"/>
              <a:t>, которые переселились на остров в период поздней бронзы и раннего железа (800—700 до н. э.). Племя кельтов делится на две ветви — </a:t>
            </a:r>
            <a:r>
              <a:rPr lang="ru-RU" sz="1800" b="1" dirty="0" err="1"/>
              <a:t>кимвров</a:t>
            </a:r>
            <a:r>
              <a:rPr lang="ru-RU" sz="1800" dirty="0"/>
              <a:t> и </a:t>
            </a:r>
            <a:r>
              <a:rPr lang="ru-RU" sz="1800" b="1" dirty="0" err="1"/>
              <a:t>гаелов</a:t>
            </a:r>
            <a:r>
              <a:rPr lang="ru-RU" sz="1800" dirty="0"/>
              <a:t>. К первым принадлежат обитатели Британии и валлийцы,  ко вторым – ирландцы и шотландские </a:t>
            </a:r>
            <a:r>
              <a:rPr lang="ru-RU" sz="1800" dirty="0" smtClean="0"/>
              <a:t>горцы. Ещё со времен античности за кельтским населением Британии закрепилось условное наименование «</a:t>
            </a:r>
            <a:r>
              <a:rPr lang="ru-RU" sz="1800" i="1" dirty="0" smtClean="0">
                <a:hlinkClick r:id="rId2" tooltip="Древние бритты"/>
              </a:rPr>
              <a:t>бритты</a:t>
            </a:r>
            <a:r>
              <a:rPr lang="ru-RU" sz="1800" i="1" dirty="0" smtClean="0"/>
              <a:t>»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В </a:t>
            </a:r>
            <a:r>
              <a:rPr lang="ru-RU" sz="1800" dirty="0"/>
              <a:t>55 году до н.э. сюда предпринял первый поход </a:t>
            </a:r>
            <a:r>
              <a:rPr lang="ru-RU" sz="1800" b="1" dirty="0"/>
              <a:t>Юлий Цезарь</a:t>
            </a:r>
            <a:r>
              <a:rPr lang="ru-RU" sz="1800" dirty="0"/>
              <a:t>. Окончательно Британия была завоевана римлянами к концу 60-х годов нашей эры. Все выступления бриттов против власти Рима были подавлены, и римская цивилизация быстро распространилась. Бритты стремительно романизировались, успешно усваивая римские обычаи и культуру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Кризис Римской империи сказался и на судьбах Британии. Постепенно все римские легионы покинули остров. Римский протекторат над Британией был уничтожен в 410 году указом императора </a:t>
            </a:r>
            <a:r>
              <a:rPr lang="ru-RU" sz="1800" b="1" dirty="0" err="1"/>
              <a:t>Гонория</a:t>
            </a:r>
            <a:r>
              <a:rPr lang="ru-RU" sz="1800" b="1" dirty="0"/>
              <a:t>. </a:t>
            </a:r>
            <a:r>
              <a:rPr lang="ru-RU" sz="1800" dirty="0"/>
              <a:t>Британия распалась на ряд независимых </a:t>
            </a:r>
            <a:r>
              <a:rPr lang="ru-RU" sz="1800" dirty="0" smtClean="0"/>
              <a:t>областей.</a:t>
            </a:r>
          </a:p>
          <a:p>
            <a:r>
              <a:rPr lang="ru-RU" sz="1800" dirty="0"/>
              <a:t>Жители Британии очень страдали от набегов своих северных соседей </a:t>
            </a:r>
            <a:r>
              <a:rPr lang="ru-RU" sz="1800" b="1" dirty="0"/>
              <a:t>пиктов</a:t>
            </a:r>
            <a:r>
              <a:rPr lang="ru-RU" sz="1800" dirty="0"/>
              <a:t> и </a:t>
            </a:r>
            <a:r>
              <a:rPr lang="ru-RU" sz="1800" b="1" dirty="0" err="1"/>
              <a:t>скоттов</a:t>
            </a:r>
            <a:r>
              <a:rPr lang="ru-RU" sz="1800" dirty="0"/>
              <a:t>,  и в 449 году, согласно преданию,  призвали на помощь </a:t>
            </a:r>
            <a:r>
              <a:rPr lang="ru-RU" sz="1800" b="1" dirty="0"/>
              <a:t>ютов </a:t>
            </a:r>
            <a:r>
              <a:rPr lang="ru-RU" sz="1800" dirty="0"/>
              <a:t>под началом </a:t>
            </a:r>
            <a:r>
              <a:rPr lang="ru-RU" sz="1800" b="1" dirty="0" err="1"/>
              <a:t>Хенгиста</a:t>
            </a:r>
            <a:r>
              <a:rPr lang="ru-RU" sz="1800" b="1" dirty="0"/>
              <a:t> и </a:t>
            </a:r>
            <a:r>
              <a:rPr lang="ru-RU" sz="1800" b="1" dirty="0" err="1"/>
              <a:t>Хорсы</a:t>
            </a:r>
            <a:r>
              <a:rPr lang="ru-RU" sz="1800" b="1" dirty="0"/>
              <a:t>. </a:t>
            </a:r>
            <a:r>
              <a:rPr lang="ru-RU" sz="1800" dirty="0"/>
              <a:t>Страну наводнили отряды </a:t>
            </a:r>
            <a:r>
              <a:rPr lang="ru-RU" sz="1800" b="1" dirty="0"/>
              <a:t>саксов, англов и ютов</a:t>
            </a:r>
            <a:r>
              <a:rPr lang="ru-RU" sz="1800" dirty="0"/>
              <a:t>. Они быстро подчинили себе эти земли. Начался англосаксонский период в истории Англии.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5528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Жители Британии - кельты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rmAutofit lnSpcReduction="10000"/>
          </a:bodyPr>
          <a:lstStyle/>
          <a:p>
            <a:r>
              <a:rPr lang="ru-RU" sz="1800" dirty="0"/>
              <a:t>С</a:t>
            </a:r>
            <a:r>
              <a:rPr lang="ru-RU" sz="1800" dirty="0" smtClean="0"/>
              <a:t>амые </a:t>
            </a:r>
            <a:r>
              <a:rPr lang="ru-RU" sz="1800" dirty="0"/>
              <a:t>ранние сведения </a:t>
            </a:r>
            <a:r>
              <a:rPr lang="ru-RU" sz="1800" b="1" dirty="0"/>
              <a:t>о кельтах</a:t>
            </a:r>
            <a:r>
              <a:rPr lang="ru-RU" sz="1800" dirty="0"/>
              <a:t>, населявших </a:t>
            </a:r>
            <a:r>
              <a:rPr lang="ru-RU" sz="1800" dirty="0" smtClean="0"/>
              <a:t>Британию</a:t>
            </a:r>
            <a:r>
              <a:rPr lang="ru-RU" sz="1800" dirty="0"/>
              <a:t>:</a:t>
            </a:r>
            <a:r>
              <a:rPr lang="ru-RU" sz="1800" dirty="0" smtClean="0"/>
              <a:t> «</a:t>
            </a:r>
            <a:r>
              <a:rPr lang="ru-RU" sz="1800" i="1" dirty="0"/>
              <a:t>Самыми образованными являются обитатели </a:t>
            </a:r>
            <a:r>
              <a:rPr lang="ru-RU" sz="1800" i="1" dirty="0" err="1"/>
              <a:t>Кантиума</a:t>
            </a:r>
            <a:r>
              <a:rPr lang="ru-RU" sz="1800" i="1" dirty="0"/>
              <a:t> (Кента); обычаи их мало отличаются от галльских. Жители внутренней части острова в основном не занимаются земледелием, а питаются молоком и мясом и одеваются в звериные шкуры. Все</a:t>
            </a:r>
            <a:r>
              <a:rPr lang="ru-RU" sz="1800" b="1" i="1" dirty="0"/>
              <a:t> бритты </a:t>
            </a:r>
            <a:r>
              <a:rPr lang="ru-RU" sz="1800" i="1" dirty="0"/>
              <a:t>раскрашивают себе тело вайдой (синяя растительная краска), чтобы устрашить неприятеля в битве. Они носят длинные волосы и бреют себе всё тело, кроме усов</a:t>
            </a:r>
            <a:r>
              <a:rPr lang="ru-RU" sz="1800" dirty="0"/>
              <a:t>». О жизни бриттов Цезарь пишет так: « В</a:t>
            </a:r>
            <a:r>
              <a:rPr lang="ru-RU" sz="1800" i="1" dirty="0"/>
              <a:t>нутренняя часть Британии населена племенем, которое считается аборигенами этой страны, а побережье населено пришельцами из Бельгии, явившимися сюда с целью грабежа и оставшимися здесь навсегда. Вместо денег они употребляют куски железа или меди определённого веса. Олово добывается внутри страны, железо по побережью, но в небольшом количестве, медь вся ввозится извне</a:t>
            </a:r>
            <a:r>
              <a:rPr lang="ru-RU" sz="1800" dirty="0"/>
              <a:t>».</a:t>
            </a:r>
          </a:p>
          <a:p>
            <a:r>
              <a:rPr lang="ru-RU" sz="1800" dirty="0"/>
              <a:t>Всё кельтское население Британии делилось на </a:t>
            </a:r>
            <a:r>
              <a:rPr lang="ru-RU" sz="1800" b="1" dirty="0"/>
              <a:t>воинов, жрецов (друидов) </a:t>
            </a:r>
            <a:r>
              <a:rPr lang="ru-RU" sz="1800" dirty="0"/>
              <a:t>и </a:t>
            </a:r>
            <a:r>
              <a:rPr lang="ru-RU" sz="1800" b="1" dirty="0"/>
              <a:t>рабов</a:t>
            </a:r>
            <a:r>
              <a:rPr lang="ru-RU" sz="1800" b="1" dirty="0" smtClean="0"/>
              <a:t>.</a:t>
            </a:r>
          </a:p>
          <a:p>
            <a:r>
              <a:rPr lang="ru-RU" sz="1800" b="1" dirty="0"/>
              <a:t>Друиды</a:t>
            </a:r>
            <a:r>
              <a:rPr lang="ru-RU" sz="1800" dirty="0"/>
              <a:t> отвечали за религиозную сторону жизни бриттов. Основная идея учения друидов состоит в том, что души людей не умирают вместе с телом, а переселяются в другие тела. В кельтских племенах друиды пользовались огромным авторитетом. Они были избавлены от военной службы и от всех налогов. Они были судьями почти во всех спорах и тяжбах, они  распределяли награды и наказания. Те члены племени, которые не желали подчиниться их решению, лишались права участвовать в жертвоприношениях, что было равносильно исключению из общества.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435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dirty="0"/>
              <a:t>Жители Британии - кельты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/>
              <a:t>У </a:t>
            </a:r>
            <a:r>
              <a:rPr lang="ru-RU" sz="1800" b="1" dirty="0"/>
              <a:t>бриттов </a:t>
            </a:r>
            <a:r>
              <a:rPr lang="ru-RU" sz="1800" dirty="0"/>
              <a:t>были развиты земледелие и скотоводство; они применяли гончарный круг, тяжёлый колёсный плуг, ручную мельницу; занимались ткачеством, обрабатывали шкуры животных, разрабатывали рудники, вели торговлю с приезжавшими с континента купцами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Накануне римского завоевания бритты находились уже на стадии разложения первобытнообщинного строя и зарождения элементов классового общества. О росте социального неравенства свидетельствовало выделение родовой и военной знати.</a:t>
            </a:r>
          </a:p>
          <a:p>
            <a:r>
              <a:rPr lang="ru-RU" sz="1800" dirty="0"/>
              <a:t>Племена бриттов иногда объединялись в племенные союзы во главе с военными предводителями («королями»). Позже из племенных центров бриттов выросли в римские и средневековые города: </a:t>
            </a:r>
            <a:r>
              <a:rPr lang="ru-RU" sz="1800" dirty="0" err="1"/>
              <a:t>Лондиниум</a:t>
            </a:r>
            <a:r>
              <a:rPr lang="ru-RU" sz="1800" dirty="0"/>
              <a:t> (ныне </a:t>
            </a:r>
            <a:r>
              <a:rPr lang="ru-RU" sz="1800" u="sng" dirty="0">
                <a:hlinkClick r:id="rId2" tooltip="Лондон Великобритания"/>
              </a:rPr>
              <a:t>Лондон</a:t>
            </a:r>
            <a:r>
              <a:rPr lang="ru-RU" sz="1800" dirty="0"/>
              <a:t>), </a:t>
            </a:r>
            <a:r>
              <a:rPr lang="ru-RU" sz="1800" dirty="0" err="1"/>
              <a:t>Камулодунум</a:t>
            </a:r>
            <a:r>
              <a:rPr lang="ru-RU" sz="1800" dirty="0"/>
              <a:t> (ныне </a:t>
            </a:r>
            <a:r>
              <a:rPr lang="ru-RU" sz="1800" dirty="0" err="1"/>
              <a:t>Колчестер</a:t>
            </a:r>
            <a:r>
              <a:rPr lang="ru-RU" sz="1800" dirty="0"/>
              <a:t>), </a:t>
            </a:r>
            <a:r>
              <a:rPr lang="ru-RU" sz="1800" dirty="0" err="1"/>
              <a:t>Эборакум</a:t>
            </a:r>
            <a:r>
              <a:rPr lang="ru-RU" sz="1800" dirty="0"/>
              <a:t> (ныне Йорк) и др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После завоевания в середине I век до н. э. Галлии римлянами, </a:t>
            </a:r>
            <a:r>
              <a:rPr lang="ru-RU" sz="1800" b="1" dirty="0"/>
              <a:t>Юлий Цезарь</a:t>
            </a:r>
            <a:r>
              <a:rPr lang="ru-RU" sz="1800" dirty="0"/>
              <a:t> предпринял два похода в Британию. Цезарь упоминает, что бритты в 56 г. до н. э. послали помощь галльскому племени венетов, возмутившемуся против римского владычества. В следующем году Цезарь решил переправиться в Британию, чтобы наказать бриттов за их помощь венетам.</a:t>
            </a:r>
          </a:p>
          <a:p>
            <a:r>
              <a:rPr lang="ru-RU" sz="1800" dirty="0"/>
              <a:t>27 августа 55 г. до н. э. он с 2 легионами  высадился на британском берегу. Старавшиеся помешать его высадке бритты были отброшены вглубь страны и больше не оказывали особенного сопротивления. Относительно легко разбив бриттов, </a:t>
            </a:r>
            <a:r>
              <a:rPr lang="ru-RU" sz="1800" dirty="0" err="1"/>
              <a:t>Цезаоь</a:t>
            </a:r>
            <a:r>
              <a:rPr lang="ru-RU" sz="1800" dirty="0"/>
              <a:t> не учел высоту приливов (неизвестных в Средиземном море). Такой высокий прилив уничтожил большую часть его кораблей, стоявших на якоре. Поэтому Цезарь заключил с бриттами мир на довольно выгодных для них условиях и вернулся в Галлию.</a:t>
            </a:r>
          </a:p>
          <a:p>
            <a:endParaRPr lang="ru-RU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848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Англосаксонский </a:t>
            </a:r>
            <a:r>
              <a:rPr lang="ru-RU" sz="2400" dirty="0"/>
              <a:t>период в истории Англии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sz="1800" dirty="0"/>
              <a:t>Время этой эпохи отсчитывается от высадки в V веке на Британских островах отрядов англов, саксов и ютов и образования англосаксонских государств и завершилось оно в XI веке нормандским завоеванием страны.</a:t>
            </a:r>
          </a:p>
          <a:p>
            <a:r>
              <a:rPr lang="ru-RU" sz="1800" dirty="0"/>
              <a:t>Завоевав Британию, пришельцы образовали не одно государство, а семь или восемь (</a:t>
            </a:r>
            <a:r>
              <a:rPr lang="ru-RU" sz="1800" b="1" dirty="0"/>
              <a:t>Гептархия</a:t>
            </a:r>
            <a:r>
              <a:rPr lang="ru-RU" sz="1800" dirty="0"/>
              <a:t>).</a:t>
            </a:r>
          </a:p>
          <a:p>
            <a:r>
              <a:rPr lang="ru-RU" sz="1800" dirty="0"/>
              <a:t>С начала IX века семь королевств гептархии стали все больше и больше подпадать под влияние </a:t>
            </a:r>
            <a:r>
              <a:rPr lang="ru-RU" sz="1800" b="1" dirty="0"/>
              <a:t>Уэссекса</a:t>
            </a:r>
            <a:r>
              <a:rPr lang="ru-RU" sz="1800" dirty="0"/>
              <a:t>. Страна в это время сильно страдала от опустошительных набегов </a:t>
            </a:r>
            <a:r>
              <a:rPr lang="ru-RU" sz="1800" b="1" dirty="0"/>
              <a:t>викинго</a:t>
            </a:r>
            <a:r>
              <a:rPr lang="ru-RU" sz="1800" dirty="0"/>
              <a:t>в. Они захватили почти всю страну. Король </a:t>
            </a:r>
            <a:r>
              <a:rPr lang="ru-RU" sz="1800" dirty="0">
                <a:hlinkClick r:id="rId2" tooltip="Альфред Великий"/>
              </a:rPr>
              <a:t>Альфред Великий</a:t>
            </a:r>
            <a:r>
              <a:rPr lang="ru-RU" sz="1800" dirty="0"/>
              <a:t> (871—899)  считается освободителем и устроителем государства. Он стал первым из королей </a:t>
            </a:r>
            <a:r>
              <a:rPr lang="ru-RU" sz="1800" b="1" dirty="0"/>
              <a:t>Уэссекса </a:t>
            </a:r>
            <a:r>
              <a:rPr lang="ru-RU" sz="1800" dirty="0"/>
              <a:t>называть себя</a:t>
            </a:r>
            <a:r>
              <a:rPr lang="ru-RU" sz="1800" b="1" dirty="0"/>
              <a:t> королем </a:t>
            </a:r>
            <a:r>
              <a:rPr lang="ru-RU" sz="1800" b="1" dirty="0" smtClean="0"/>
              <a:t>Англии.</a:t>
            </a:r>
          </a:p>
          <a:p>
            <a:r>
              <a:rPr lang="ru-RU" sz="1800" dirty="0"/>
              <a:t>Мирный период в истории Англии прервался, когда королем стал </a:t>
            </a:r>
            <a:r>
              <a:rPr lang="ru-RU" sz="1800" b="1" dirty="0" err="1"/>
              <a:t>Этельред</a:t>
            </a:r>
            <a:r>
              <a:rPr lang="ru-RU" sz="1800" b="1" dirty="0"/>
              <a:t> II Неразумный</a:t>
            </a:r>
            <a:r>
              <a:rPr lang="ru-RU" sz="1800" dirty="0"/>
              <a:t> (978—1016).  Датчане возобновили свои нападения с ещё большей силой. Датский король </a:t>
            </a:r>
            <a:r>
              <a:rPr lang="ru-RU" sz="1800" b="1" dirty="0"/>
              <a:t>Свен</a:t>
            </a:r>
            <a:r>
              <a:rPr lang="ru-RU" sz="1800" dirty="0"/>
              <a:t> покорил весь остров. Затем Англией правил </a:t>
            </a:r>
            <a:r>
              <a:rPr lang="ru-RU" sz="1800" b="1" dirty="0" err="1"/>
              <a:t>Кнуд</a:t>
            </a:r>
            <a:r>
              <a:rPr lang="ru-RU" sz="1800" b="1" dirty="0"/>
              <a:t> Великий</a:t>
            </a:r>
            <a:r>
              <a:rPr lang="ru-RU" sz="1800" dirty="0"/>
              <a:t>, сын Свена.</a:t>
            </a:r>
          </a:p>
        </p:txBody>
      </p:sp>
    </p:spTree>
    <p:extLst>
      <p:ext uri="{BB962C8B-B14F-4D97-AF65-F5344CB8AC3E}">
        <p14:creationId xmlns:p14="http://schemas.microsoft.com/office/powerpoint/2010/main" val="618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/>
              <a:t>Англосаксонский период</a:t>
            </a:r>
            <a:r>
              <a:rPr lang="ru-RU" sz="2400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Эта эпоха </a:t>
            </a:r>
            <a:r>
              <a:rPr lang="ru-RU" sz="1800" dirty="0"/>
              <a:t>в истории Англии, начавшаяся с высадки на </a:t>
            </a:r>
            <a:r>
              <a:rPr lang="ru-RU" sz="1800" dirty="0" smtClean="0"/>
              <a:t>Британских </a:t>
            </a:r>
            <a:r>
              <a:rPr lang="ru-RU" sz="1800" dirty="0"/>
              <a:t>островах в V веке отрядов англов, саксов и ютов и образования англосаксонских государств и завершившаяся нормандским завоеванием страны в XI веке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А началась она после того, как в начале V века римские легионы покинули Британию, и бритты горько об этом пожалели.</a:t>
            </a:r>
          </a:p>
          <a:p>
            <a:r>
              <a:rPr lang="ru-RU" sz="1800" dirty="0"/>
              <a:t>Их число сильно уменьшилось за долгие годы войн, охранять Адрианов вал было некому, и толпы </a:t>
            </a:r>
            <a:r>
              <a:rPr lang="ru-RU" sz="1800" dirty="0" err="1"/>
              <a:t>скоттов</a:t>
            </a:r>
            <a:r>
              <a:rPr lang="ru-RU" sz="1800" dirty="0"/>
              <a:t> и пиктов свободно проникали через его проломы. Они убивали жителей, грабили богатейшие города, и такими частыми были их кровавые и опустошительные набеги, что бедные бритты жили в постоянном ужасе.</a:t>
            </a:r>
          </a:p>
          <a:p>
            <a:r>
              <a:rPr lang="ru-RU" sz="1800" dirty="0"/>
              <a:t>Они отправили послание в Рим с мольбой о помощи. Его назвали о "Горестное стенание бриттов". И говорилось в нем: "</a:t>
            </a:r>
            <a:r>
              <a:rPr lang="ru-RU" sz="1800" i="1" dirty="0"/>
              <a:t>Чужеземцы теснят нас к морю, а море опять бросает нас к чужеземцам, и нам не миновать смерти: в резне ли, в пучине ли</a:t>
            </a:r>
            <a:r>
              <a:rPr lang="ru-RU" sz="1800" dirty="0"/>
              <a:t>". Но римляне в это время сами оборонялись от неприятеля сильного и жестокого.</a:t>
            </a:r>
          </a:p>
          <a:p>
            <a:r>
              <a:rPr lang="ru-RU" sz="1800" dirty="0"/>
              <a:t>И вот жители Британии, будучи не в силах более выдерживать набеги своих северных соседей пиктов и </a:t>
            </a:r>
            <a:r>
              <a:rPr lang="ru-RU" sz="1800" dirty="0" err="1"/>
              <a:t>скоттов</a:t>
            </a:r>
            <a:r>
              <a:rPr lang="ru-RU" sz="1800" dirty="0"/>
              <a:t>,  в 449 году, согласно преданию,  призвали на помощь ютов под началом </a:t>
            </a:r>
            <a:r>
              <a:rPr lang="ru-RU" sz="1800" dirty="0" err="1"/>
              <a:t>Хенгиста</a:t>
            </a:r>
            <a:r>
              <a:rPr lang="ru-RU" sz="1800" dirty="0"/>
              <a:t> и </a:t>
            </a:r>
            <a:r>
              <a:rPr lang="ru-RU" sz="1800" dirty="0" err="1"/>
              <a:t>Хорсы</a:t>
            </a:r>
            <a:r>
              <a:rPr lang="ru-RU" sz="1800" dirty="0"/>
              <a:t>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80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800" b="1" dirty="0" err="1" smtClean="0"/>
              <a:t>Англонормандская</a:t>
            </a:r>
            <a:r>
              <a:rPr lang="ru-RU" sz="2800" b="1" dirty="0" smtClean="0"/>
              <a:t> </a:t>
            </a:r>
            <a:r>
              <a:rPr lang="ru-RU" sz="2800" dirty="0" smtClean="0"/>
              <a:t>монархия </a:t>
            </a:r>
            <a:r>
              <a:rPr lang="ru-RU" sz="2800" dirty="0"/>
              <a:t>в истории </a:t>
            </a:r>
            <a:r>
              <a:rPr lang="ru-RU" sz="2800" dirty="0" smtClean="0"/>
              <a:t>Англии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1800" dirty="0"/>
              <a:t>После того, как дети </a:t>
            </a:r>
            <a:r>
              <a:rPr lang="ru-RU" sz="1800" b="1" dirty="0" err="1"/>
              <a:t>Кнуда</a:t>
            </a:r>
            <a:r>
              <a:rPr lang="ru-RU" sz="1800" b="1" dirty="0"/>
              <a:t>, </a:t>
            </a:r>
            <a:r>
              <a:rPr lang="ru-RU" sz="1800" dirty="0"/>
              <a:t>по очереди унаследовавшие престол, умерли бездетными, на престол пригласили </a:t>
            </a:r>
            <a:r>
              <a:rPr lang="ru-RU" sz="1800" b="1" dirty="0"/>
              <a:t>сына </a:t>
            </a:r>
            <a:r>
              <a:rPr lang="ru-RU" sz="1800" b="1" dirty="0" err="1"/>
              <a:t>Этельреда</a:t>
            </a:r>
            <a:r>
              <a:rPr lang="ru-RU" sz="1800" b="1" dirty="0"/>
              <a:t> и Эммы Эдуарда, </a:t>
            </a:r>
            <a:r>
              <a:rPr lang="ru-RU" sz="1800" dirty="0"/>
              <a:t>который был прозван </a:t>
            </a:r>
            <a:r>
              <a:rPr lang="ru-RU" sz="1800" b="1" dirty="0"/>
              <a:t>Исповедником. </a:t>
            </a:r>
            <a:r>
              <a:rPr lang="ru-RU" sz="1800" dirty="0"/>
              <a:t> Так в </a:t>
            </a:r>
            <a:r>
              <a:rPr lang="ru-RU" sz="1800" dirty="0">
                <a:hlinkClick r:id="rId2" tooltip="Англия страна"/>
              </a:rPr>
              <a:t>Англии</a:t>
            </a:r>
            <a:r>
              <a:rPr lang="ru-RU" sz="1800" dirty="0"/>
              <a:t>, долго страдавшей под чужеземным игом, была восстановлена древняя династия саксонских королей. </a:t>
            </a:r>
            <a:r>
              <a:rPr lang="ru-RU" sz="1800" dirty="0">
                <a:hlinkClick r:id="rId3" tooltip="Эдуард Исповедник"/>
              </a:rPr>
              <a:t>Эдуард Исповедник</a:t>
            </a:r>
            <a:r>
              <a:rPr lang="ru-RU" sz="1800" dirty="0"/>
              <a:t> (1042—1066), не имевший детей, завещал английскую корону герцогу Нормандии  </a:t>
            </a:r>
            <a:r>
              <a:rPr lang="ru-RU" sz="1800" b="1" dirty="0"/>
              <a:t>Вильгельму. </a:t>
            </a:r>
            <a:r>
              <a:rPr lang="ru-RU" sz="1800" dirty="0"/>
              <a:t>С </a:t>
            </a:r>
            <a:r>
              <a:rPr lang="ru-RU" sz="1800" dirty="0" smtClean="0"/>
              <a:t>воцарением</a:t>
            </a:r>
            <a:r>
              <a:rPr lang="ru-RU" sz="1800" dirty="0"/>
              <a:t> </a:t>
            </a:r>
            <a:r>
              <a:rPr lang="ru-RU" sz="1800" dirty="0" smtClean="0"/>
              <a:t> </a:t>
            </a:r>
            <a:r>
              <a:rPr lang="ru-RU" sz="1800" dirty="0" smtClean="0">
                <a:hlinkClick r:id="rId4" tooltip="Вильгельм Завоеватель"/>
              </a:rPr>
              <a:t>Вильгельма </a:t>
            </a:r>
            <a:r>
              <a:rPr lang="ru-RU" sz="1800" dirty="0">
                <a:hlinkClick r:id="rId4" tooltip="Вильгельм Завоеватель"/>
              </a:rPr>
              <a:t>Завоевателя</a:t>
            </a:r>
            <a:r>
              <a:rPr lang="ru-RU" sz="1800" dirty="0"/>
              <a:t> </a:t>
            </a:r>
            <a:r>
              <a:rPr lang="ru-RU" sz="1800" dirty="0" smtClean="0"/>
              <a:t>( 1066-1087</a:t>
            </a:r>
            <a:r>
              <a:rPr lang="ru-RU" sz="1800" dirty="0"/>
              <a:t>) начался период </a:t>
            </a:r>
            <a:r>
              <a:rPr lang="ru-RU" sz="1800" b="1" dirty="0" err="1"/>
              <a:t>Англонормандской</a:t>
            </a:r>
            <a:r>
              <a:rPr lang="ru-RU" sz="1800" b="1" dirty="0"/>
              <a:t> </a:t>
            </a:r>
            <a:r>
              <a:rPr lang="ru-RU" sz="1800" dirty="0"/>
              <a:t>монархии в истории Англии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Правящая верхушка монархии говорила только по-французски, даже в официальных актах были введены французские нравы и язык. Постепенно англосаксонская знать была уничтожена или эмигрировала из страны. </a:t>
            </a:r>
            <a:r>
              <a:rPr lang="ru-RU" sz="1800" b="1" dirty="0"/>
              <a:t>Вильгельм I </a:t>
            </a:r>
            <a:r>
              <a:rPr lang="ru-RU" sz="1800" dirty="0"/>
              <a:t>смог в Англии создать сильную централизованную монархию. По всей стране были построены крепости и замки, ставшие опорой власти завоевателей и резиденциями новых баронов и королевских чиновников. При </a:t>
            </a:r>
            <a:r>
              <a:rPr lang="ru-RU" sz="1800" b="1" dirty="0"/>
              <a:t>Вильгельме Завоевателе </a:t>
            </a:r>
            <a:r>
              <a:rPr lang="ru-RU" sz="1800" dirty="0"/>
              <a:t>был построен </a:t>
            </a:r>
            <a:r>
              <a:rPr lang="ru-RU" sz="1800" dirty="0">
                <a:hlinkClick r:id="rId5" tooltip="Тауэр Лондон"/>
              </a:rPr>
              <a:t>Тауэр</a:t>
            </a:r>
            <a:r>
              <a:rPr lang="ru-RU" sz="1800" dirty="0"/>
              <a:t>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89984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1800" dirty="0"/>
              <a:t>После его смерти английский престол по очереди занимали сыновья </a:t>
            </a:r>
            <a:r>
              <a:rPr lang="ru-RU" sz="1800" dirty="0">
                <a:hlinkClick r:id="rId2" tooltip="Вильгельм Руфус"/>
              </a:rPr>
              <a:t>Вильгельм II </a:t>
            </a:r>
            <a:r>
              <a:rPr lang="ru-RU" sz="1800" dirty="0" err="1">
                <a:hlinkClick r:id="rId2" tooltip="Вильгельм Руфус"/>
              </a:rPr>
              <a:t>Руфус</a:t>
            </a:r>
            <a:r>
              <a:rPr lang="ru-RU" sz="1800" dirty="0"/>
              <a:t> и </a:t>
            </a:r>
            <a:r>
              <a:rPr lang="ru-RU" sz="1800" dirty="0">
                <a:hlinkClick r:id="rId3" tooltip="Генрих Боклерк"/>
              </a:rPr>
              <a:t>Генрих </a:t>
            </a:r>
            <a:r>
              <a:rPr lang="ru-RU" sz="1800" dirty="0" err="1">
                <a:hlinkClick r:id="rId3" tooltip="Генрих Боклерк"/>
              </a:rPr>
              <a:t>Боклерк</a:t>
            </a:r>
            <a:r>
              <a:rPr lang="ru-RU" sz="1800" dirty="0"/>
              <a:t>. Король Генрих завещал корону Англии своей дочери </a:t>
            </a:r>
            <a:r>
              <a:rPr lang="ru-RU" sz="1800" b="1" dirty="0"/>
              <a:t>Матильде, </a:t>
            </a:r>
            <a:r>
              <a:rPr lang="ru-RU" sz="1800" dirty="0"/>
              <a:t>которая вторым браком была замужем за графом Анжуйским </a:t>
            </a:r>
            <a:r>
              <a:rPr lang="ru-RU" sz="1800" dirty="0" err="1"/>
              <a:t>Жоффруа</a:t>
            </a:r>
            <a:r>
              <a:rPr lang="ru-RU" sz="1800" dirty="0"/>
              <a:t> </a:t>
            </a:r>
            <a:r>
              <a:rPr lang="ru-RU" sz="1800" dirty="0" err="1"/>
              <a:t>Мартеллом</a:t>
            </a:r>
            <a:r>
              <a:rPr lang="ru-RU" sz="1800" dirty="0"/>
              <a:t>, по прозвищу Плантагенет из-за его привычки носить на шлеме вместо плюмажа пучок цветущего </a:t>
            </a:r>
            <a:r>
              <a:rPr lang="ru-RU" sz="1800" dirty="0" smtClean="0"/>
              <a:t>дрока.</a:t>
            </a:r>
          </a:p>
          <a:p>
            <a:r>
              <a:rPr lang="ru-RU" sz="1800" dirty="0"/>
              <a:t>Брак этот считался незаконным, поскольку  заключен был без согласия на то англо-нормандской знати. Это стало поводом для  </a:t>
            </a:r>
            <a:r>
              <a:rPr lang="ru-RU" sz="1800" b="1" dirty="0"/>
              <a:t>Стефана </a:t>
            </a:r>
            <a:r>
              <a:rPr lang="ru-RU" sz="1800" b="1" dirty="0" err="1"/>
              <a:t>Блуа</a:t>
            </a:r>
            <a:r>
              <a:rPr lang="ru-RU" sz="1800" dirty="0"/>
              <a:t>, сына сестры Генриха и графа </a:t>
            </a:r>
            <a:r>
              <a:rPr lang="ru-RU" sz="1800" dirty="0" err="1"/>
              <a:t>Блуа</a:t>
            </a:r>
            <a:r>
              <a:rPr lang="ru-RU" sz="1800" dirty="0"/>
              <a:t>, предъявить свои претензии на английский трон.</a:t>
            </a:r>
          </a:p>
          <a:p>
            <a:r>
              <a:rPr lang="ru-RU" sz="1800" dirty="0"/>
              <a:t>В правление </a:t>
            </a:r>
            <a:r>
              <a:rPr lang="ru-RU" sz="1800" b="1" dirty="0"/>
              <a:t>Стефана (1135—1154) </a:t>
            </a:r>
            <a:r>
              <a:rPr lang="ru-RU" sz="1800" dirty="0"/>
              <a:t>долго шла борьба со сторонниками королевы Матильды, эту борьбу продолжил сын Матильды </a:t>
            </a:r>
            <a:r>
              <a:rPr lang="ru-RU" sz="1800" b="1" dirty="0"/>
              <a:t>Генрих, </a:t>
            </a:r>
            <a:r>
              <a:rPr lang="ru-RU" sz="1800" dirty="0"/>
              <a:t>который после смерти</a:t>
            </a:r>
            <a:r>
              <a:rPr lang="ru-RU" sz="1800" b="1" dirty="0"/>
              <a:t> Стефана </a:t>
            </a:r>
            <a:r>
              <a:rPr lang="ru-RU" sz="1800" dirty="0"/>
              <a:t>стал королем Англии </a:t>
            </a:r>
            <a:r>
              <a:rPr lang="ru-RU" sz="1800" dirty="0">
                <a:hlinkClick r:id="rId4" tooltip="Генрих Второй Плантагенет"/>
              </a:rPr>
              <a:t>Генрихом II</a:t>
            </a:r>
            <a:r>
              <a:rPr lang="ru-RU" sz="1800" dirty="0"/>
              <a:t>, став родоначальником династии Плантагенетов.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33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645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История Англии</vt:lpstr>
      <vt:lpstr>Жители Британии - кельты</vt:lpstr>
      <vt:lpstr>Жители Британии - кельты</vt:lpstr>
      <vt:lpstr>Жители Британии - кельты</vt:lpstr>
      <vt:lpstr>Англосаксонский период в истории Англии</vt:lpstr>
      <vt:lpstr>Англосаксонский период </vt:lpstr>
      <vt:lpstr>Англонормандская монархия в истории Англии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Англии</dc:title>
  <dc:creator>Кабинет 43</dc:creator>
  <cp:lastModifiedBy>Наталия</cp:lastModifiedBy>
  <cp:revision>17</cp:revision>
  <dcterms:created xsi:type="dcterms:W3CDTF">2017-02-10T08:13:18Z</dcterms:created>
  <dcterms:modified xsi:type="dcterms:W3CDTF">2017-06-07T19:24:42Z</dcterms:modified>
</cp:coreProperties>
</file>