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64807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«Какие краски у Весны?»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84784"/>
            <a:ext cx="7704856" cy="4984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823853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Что люди делают весной на улице?</a:t>
            </a:r>
            <a:b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(работают- мусор убирают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,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деревья окапывают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,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сажают цветы)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633101"/>
            <a:ext cx="2808312" cy="20945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18294"/>
            <a:ext cx="3174132" cy="29312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607721"/>
            <a:ext cx="4136565" cy="32192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013176"/>
            <a:ext cx="2286000" cy="1714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51919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Любимые краски Весны</a:t>
            </a:r>
            <a:br>
              <a:rPr lang="ru-RU" b="1" dirty="0" smtClean="0">
                <a:solidFill>
                  <a:srgbClr val="00B0F0"/>
                </a:solidFill>
              </a:rPr>
            </a:br>
            <a:r>
              <a:rPr lang="ru-RU" b="1" dirty="0" smtClean="0">
                <a:solidFill>
                  <a:srgbClr val="00B0F0"/>
                </a:solidFill>
              </a:rPr>
              <a:t>(зеленый</a:t>
            </a:r>
            <a:r>
              <a:rPr lang="en-US" b="1" dirty="0">
                <a:solidFill>
                  <a:srgbClr val="00B0F0"/>
                </a:solidFill>
              </a:rPr>
              <a:t>,</a:t>
            </a:r>
            <a:r>
              <a:rPr lang="ru-RU" b="1" dirty="0" smtClean="0">
                <a:solidFill>
                  <a:srgbClr val="00B0F0"/>
                </a:solidFill>
              </a:rPr>
              <a:t>желтый</a:t>
            </a:r>
            <a:r>
              <a:rPr lang="en-US" b="1" dirty="0" smtClean="0">
                <a:solidFill>
                  <a:srgbClr val="00B0F0"/>
                </a:solidFill>
              </a:rPr>
              <a:t>,</a:t>
            </a:r>
            <a:r>
              <a:rPr lang="ru-RU" b="1" dirty="0" smtClean="0">
                <a:solidFill>
                  <a:srgbClr val="00B0F0"/>
                </a:solidFill>
              </a:rPr>
              <a:t>голубой</a:t>
            </a:r>
            <a:r>
              <a:rPr lang="en-US" dirty="0" smtClean="0">
                <a:solidFill>
                  <a:srgbClr val="00B0F0"/>
                </a:solidFill>
              </a:rPr>
              <a:t>)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00200"/>
            <a:ext cx="7776864" cy="50691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8106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Что стало со снегом?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(снег растаял)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44824"/>
            <a:ext cx="7704856" cy="48207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03679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Что произошло с деревьями?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(набухли почки)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00808"/>
            <a:ext cx="8532440" cy="49685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5080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Первые цветы в лесу весной?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(подснежники)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72816"/>
            <a:ext cx="7560840" cy="482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51524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 звери изменились весной ?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(поменяли зимние шубки на летние)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844824"/>
            <a:ext cx="3816424" cy="43924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44824"/>
            <a:ext cx="3672408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38522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Кто возвратился к нам из теплых стран?</a:t>
            </a:r>
            <a:br>
              <a:rPr lang="ru-RU" sz="2800" dirty="0" smtClean="0">
                <a:solidFill>
                  <a:srgbClr val="00B0F0"/>
                </a:solidFill>
              </a:rPr>
            </a:br>
            <a:r>
              <a:rPr lang="ru-RU" sz="2800" dirty="0" smtClean="0">
                <a:solidFill>
                  <a:srgbClr val="00B0F0"/>
                </a:solidFill>
              </a:rPr>
              <a:t>птицы :грач</a:t>
            </a:r>
            <a:r>
              <a:rPr lang="en-US" sz="2800" dirty="0" smtClean="0">
                <a:solidFill>
                  <a:srgbClr val="00B0F0"/>
                </a:solidFill>
              </a:rPr>
              <a:t>,</a:t>
            </a:r>
            <a:r>
              <a:rPr lang="ru-RU" sz="2800" dirty="0" smtClean="0">
                <a:solidFill>
                  <a:srgbClr val="00B0F0"/>
                </a:solidFill>
              </a:rPr>
              <a:t>ласточка</a:t>
            </a:r>
            <a:r>
              <a:rPr lang="en-US" sz="2800" dirty="0" smtClean="0">
                <a:solidFill>
                  <a:srgbClr val="00B0F0"/>
                </a:solidFill>
              </a:rPr>
              <a:t>,</a:t>
            </a:r>
            <a:r>
              <a:rPr lang="ru-RU" sz="2800" dirty="0" smtClean="0">
                <a:solidFill>
                  <a:srgbClr val="00B0F0"/>
                </a:solidFill>
              </a:rPr>
              <a:t>соловей)</a:t>
            </a:r>
            <a:endParaRPr lang="ru-RU" sz="2800" dirty="0">
              <a:solidFill>
                <a:srgbClr val="00B0F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32" y="1229250"/>
            <a:ext cx="2857500" cy="3441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852" y="1412776"/>
            <a:ext cx="3048000" cy="27675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586327"/>
            <a:ext cx="3333750" cy="33051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7841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Насекомые проснулись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(</a:t>
            </a:r>
            <a:r>
              <a:rPr lang="ru-RU" b="1" dirty="0" smtClean="0"/>
              <a:t>бабочк</a:t>
            </a:r>
            <a:r>
              <a:rPr lang="ru-RU" b="1" dirty="0"/>
              <a:t>и</a:t>
            </a:r>
            <a:r>
              <a:rPr lang="en-US" b="1" dirty="0" smtClean="0"/>
              <a:t>,</a:t>
            </a:r>
            <a:r>
              <a:rPr lang="ru-RU" b="1" dirty="0" smtClean="0"/>
              <a:t>божья коровка</a:t>
            </a:r>
            <a:r>
              <a:rPr lang="en-US" b="1" dirty="0" smtClean="0"/>
              <a:t>,</a:t>
            </a:r>
            <a:r>
              <a:rPr lang="ru-RU" b="1" dirty="0" smtClean="0"/>
              <a:t>мухи)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766790"/>
            <a:ext cx="4209057" cy="40912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26" y="2708920"/>
            <a:ext cx="4248472" cy="40192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568699"/>
            <a:ext cx="2657475" cy="1714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56167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Как люди изменились весной?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(Что изменилось в одежде – куртка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сапоги резиновые)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556792"/>
            <a:ext cx="6552728" cy="51125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431976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52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«Какие краски у Весны?»</vt:lpstr>
      <vt:lpstr>Любимые краски Весны (зеленый,желтый,голубой)</vt:lpstr>
      <vt:lpstr>Что стало со снегом? (снег растаял)</vt:lpstr>
      <vt:lpstr>Что произошло с деревьями? (набухли почки)</vt:lpstr>
      <vt:lpstr>Первые цветы в лесу весной? (подснежники)</vt:lpstr>
      <vt:lpstr>Как звери изменились весной ? (поменяли зимние шубки на летние)</vt:lpstr>
      <vt:lpstr>Кто возвратился к нам из теплых стран? птицы :грач,ласточка,соловей)</vt:lpstr>
      <vt:lpstr>Насекомые проснулись (бабочки,божья коровка,мухи)</vt:lpstr>
      <vt:lpstr>Как люди изменились весной? (Что изменилось в одежде – куртка,сапоги резиновые)</vt:lpstr>
      <vt:lpstr>Что люди делают весной на улице? (работают- мусор убирают,деревья окапывают,сажают цветы)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«Какие краски у Весны?»</dc:title>
  <dc:creator>5д</dc:creator>
  <cp:lastModifiedBy>5д</cp:lastModifiedBy>
  <cp:revision>10</cp:revision>
  <dcterms:created xsi:type="dcterms:W3CDTF">2015-03-16T12:41:24Z</dcterms:created>
  <dcterms:modified xsi:type="dcterms:W3CDTF">2015-03-16T13:16:52Z</dcterms:modified>
</cp:coreProperties>
</file>