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6" r:id="rId1"/>
  </p:sldMasterIdLst>
  <p:sldIdLst>
    <p:sldId id="258" r:id="rId2"/>
    <p:sldId id="259" r:id="rId3"/>
    <p:sldId id="260" r:id="rId4"/>
    <p:sldId id="261" r:id="rId5"/>
    <p:sldId id="262" r:id="rId6"/>
    <p:sldId id="263" r:id="rId7"/>
    <p:sldId id="265" r:id="rId8"/>
    <p:sldId id="266" r:id="rId9"/>
    <p:sldId id="267"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99" autoAdjust="0"/>
    <p:restoredTop sz="94660"/>
  </p:normalViewPr>
  <p:slideViewPr>
    <p:cSldViewPr>
      <p:cViewPr varScale="1">
        <p:scale>
          <a:sx n="89" d="100"/>
          <a:sy n="89" d="100"/>
        </p:scale>
        <p:origin x="-1258"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ru-RU" smtClean="0"/>
              <a:t>Образец заголовка</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5B106E36-FD25-4E2D-B0AA-010F637433A0}" type="datetimeFigureOut">
              <a:rPr lang="ru-RU" smtClean="0"/>
              <a:pPr/>
              <a:t>07.06.2017</a:t>
            </a:fld>
            <a:endParaRPr lang="ru-RU"/>
          </a:p>
        </p:txBody>
      </p:sp>
      <p:sp>
        <p:nvSpPr>
          <p:cNvPr id="5" name="Footer Placeholder 4"/>
          <p:cNvSpPr>
            <a:spLocks noGrp="1"/>
          </p:cNvSpPr>
          <p:nvPr>
            <p:ph type="ftr" sz="quarter" idx="11"/>
          </p:nvPr>
        </p:nvSpPr>
        <p:spPr>
          <a:xfrm>
            <a:off x="1174044" y="5357592"/>
            <a:ext cx="5034845" cy="365125"/>
          </a:xfrm>
        </p:spPr>
        <p:txBody>
          <a:bodyPr/>
          <a:lstStyle/>
          <a:p>
            <a:endParaRPr lang="ru-RU"/>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5B106E36-FD25-4E2D-B0AA-010F637433A0}" type="datetimeFigureOut">
              <a:rPr lang="ru-RU" smtClean="0"/>
              <a:pPr/>
              <a:t>07.06.2017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5B106E36-FD25-4E2D-B0AA-010F637433A0}" type="datetimeFigureOut">
              <a:rPr lang="ru-RU" smtClean="0"/>
              <a:pPr/>
              <a:t>07.06.2017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5B106E36-FD25-4E2D-B0AA-010F637433A0}" type="datetimeFigureOut">
              <a:rPr lang="ru-RU" smtClean="0"/>
              <a:pPr/>
              <a:t>07.06.2017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B106E36-FD25-4E2D-B0AA-010F637433A0}" type="datetimeFigureOut">
              <a:rPr lang="ru-RU" smtClean="0"/>
              <a:pPr/>
              <a:t>07.06.2017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5B106E36-FD25-4E2D-B0AA-010F637433A0}" type="datetimeFigureOut">
              <a:rPr lang="ru-RU" smtClean="0"/>
              <a:pPr/>
              <a:t>07.06.2017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
        <p:nvSpPr>
          <p:cNvPr id="9" name="Content Placeholder 8"/>
          <p:cNvSpPr>
            <a:spLocks noGrp="1"/>
          </p:cNvSpPr>
          <p:nvPr>
            <p:ph sz="quarter" idx="13"/>
          </p:nvPr>
        </p:nvSpPr>
        <p:spPr>
          <a:xfrm>
            <a:off x="1298448" y="2121407"/>
            <a:ext cx="3200400" cy="360273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5B106E36-FD25-4E2D-B0AA-010F637433A0}" type="datetimeFigureOut">
              <a:rPr lang="ru-RU" smtClean="0"/>
              <a:pPr/>
              <a:t>07.06.2017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25C68B6-61C2-468F-89AB-4B9F7531AA68}" type="slidenum">
              <a:rPr lang="ru-RU" smtClean="0"/>
              <a:pPr/>
              <a:t>‹#›</a:t>
            </a:fld>
            <a:endParaRPr lang="ru-RU"/>
          </a:p>
        </p:txBody>
      </p:sp>
      <p:sp>
        <p:nvSpPr>
          <p:cNvPr id="11" name="Content Placeholder 10"/>
          <p:cNvSpPr>
            <a:spLocks noGrp="1"/>
          </p:cNvSpPr>
          <p:nvPr>
            <p:ph sz="quarter" idx="13"/>
          </p:nvPr>
        </p:nvSpPr>
        <p:spPr>
          <a:xfrm>
            <a:off x="1298448" y="2944368"/>
            <a:ext cx="3227832" cy="277977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5B106E36-FD25-4E2D-B0AA-010F637433A0}" type="datetimeFigureOut">
              <a:rPr lang="ru-RU" smtClean="0"/>
              <a:pPr/>
              <a:t>07.06.2017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106E36-FD25-4E2D-B0AA-010F637433A0}" type="datetimeFigureOut">
              <a:rPr lang="ru-RU" smtClean="0"/>
              <a:pPr/>
              <a:t>07.06.2017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ru-RU" smtClean="0"/>
              <a:t>Образец заголовка</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rot="60000">
            <a:off x="6341698" y="5885672"/>
            <a:ext cx="1213821" cy="365125"/>
          </a:xfrm>
        </p:spPr>
        <p:txBody>
          <a:bodyPr/>
          <a:lstStyle/>
          <a:p>
            <a:fld id="{5B106E36-FD25-4E2D-B0AA-010F637433A0}" type="datetimeFigureOut">
              <a:rPr lang="ru-RU" smtClean="0"/>
              <a:pPr/>
              <a:t>07.06.2017</a:t>
            </a:fld>
            <a:endParaRPr lang="ru-RU"/>
          </a:p>
        </p:txBody>
      </p:sp>
      <p:sp>
        <p:nvSpPr>
          <p:cNvPr id="6" name="Footer Placeholder 5"/>
          <p:cNvSpPr>
            <a:spLocks noGrp="1"/>
          </p:cNvSpPr>
          <p:nvPr>
            <p:ph type="ftr" sz="quarter" idx="11"/>
          </p:nvPr>
        </p:nvSpPr>
        <p:spPr>
          <a:xfrm rot="-60000">
            <a:off x="914554" y="5829261"/>
            <a:ext cx="3522607" cy="365125"/>
          </a:xfrm>
        </p:spPr>
        <p:txBody>
          <a:bodyPr/>
          <a:lstStyle/>
          <a:p>
            <a:endParaRPr lang="ru-RU"/>
          </a:p>
        </p:txBody>
      </p:sp>
      <p:sp>
        <p:nvSpPr>
          <p:cNvPr id="7" name="Slide Number Placeholder 6"/>
          <p:cNvSpPr>
            <a:spLocks noGrp="1"/>
          </p:cNvSpPr>
          <p:nvPr>
            <p:ph type="sldNum" sz="quarter" idx="12"/>
          </p:nvPr>
        </p:nvSpPr>
        <p:spPr>
          <a:xfrm rot="60000">
            <a:off x="7557313" y="5896961"/>
            <a:ext cx="554023" cy="365125"/>
          </a:xfrm>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ru-RU" smtClean="0"/>
              <a:t>Образец заголовка</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rot="60000">
            <a:off x="6345936" y="5888737"/>
            <a:ext cx="1213821" cy="365125"/>
          </a:xfrm>
        </p:spPr>
        <p:txBody>
          <a:bodyPr/>
          <a:lstStyle/>
          <a:p>
            <a:fld id="{5B106E36-FD25-4E2D-B0AA-010F637433A0}" type="datetimeFigureOut">
              <a:rPr lang="ru-RU" smtClean="0"/>
              <a:pPr/>
              <a:t>07.06.2017</a:t>
            </a:fld>
            <a:endParaRPr lang="ru-RU"/>
          </a:p>
        </p:txBody>
      </p:sp>
      <p:sp>
        <p:nvSpPr>
          <p:cNvPr id="6" name="Footer Placeholder 5"/>
          <p:cNvSpPr>
            <a:spLocks noGrp="1"/>
          </p:cNvSpPr>
          <p:nvPr>
            <p:ph type="ftr" sz="quarter" idx="11"/>
          </p:nvPr>
        </p:nvSpPr>
        <p:spPr>
          <a:xfrm rot="-60000">
            <a:off x="914569" y="5831037"/>
            <a:ext cx="3319043" cy="365125"/>
          </a:xfrm>
        </p:spPr>
        <p:txBody>
          <a:bodyPr/>
          <a:lstStyle/>
          <a:p>
            <a:endParaRPr lang="ru-RU"/>
          </a:p>
        </p:txBody>
      </p:sp>
      <p:sp>
        <p:nvSpPr>
          <p:cNvPr id="7" name="Slide Number Placeholder 6"/>
          <p:cNvSpPr>
            <a:spLocks noGrp="1"/>
          </p:cNvSpPr>
          <p:nvPr>
            <p:ph type="sldNum" sz="quarter" idx="12"/>
          </p:nvPr>
        </p:nvSpPr>
        <p:spPr>
          <a:xfrm rot="60000">
            <a:off x="7562089" y="5900026"/>
            <a:ext cx="554023" cy="365125"/>
          </a:xfrm>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5B106E36-FD25-4E2D-B0AA-010F637433A0}" type="datetimeFigureOut">
              <a:rPr lang="ru-RU" smtClean="0"/>
              <a:pPr/>
              <a:t>07.06.2017</a:t>
            </a:fld>
            <a:endParaRPr lang="ru-RU"/>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ru-RU"/>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997" r:id="rId1"/>
    <p:sldLayoutId id="2147483998" r:id="rId2"/>
    <p:sldLayoutId id="2147483999" r:id="rId3"/>
    <p:sldLayoutId id="2147484000" r:id="rId4"/>
    <p:sldLayoutId id="2147484001" r:id="rId5"/>
    <p:sldLayoutId id="2147484002" r:id="rId6"/>
    <p:sldLayoutId id="2147484003" r:id="rId7"/>
    <p:sldLayoutId id="2147484004" r:id="rId8"/>
    <p:sldLayoutId id="2147484005" r:id="rId9"/>
    <p:sldLayoutId id="2147484006" r:id="rId10"/>
    <p:sldLayoutId id="21474840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3717032"/>
            <a:ext cx="7772400" cy="914400"/>
          </a:xfrm>
        </p:spPr>
        <p:txBody>
          <a:bodyPr/>
          <a:lstStyle/>
          <a:p>
            <a:endParaRPr lang="ru-RU" dirty="0"/>
          </a:p>
        </p:txBody>
      </p:sp>
      <p:pic>
        <p:nvPicPr>
          <p:cNvPr id="12" name="Содержимое 3" descr="1388995301_puppy-with-a-red-scarf_ipad.jpg"/>
          <p:cNvPicPr>
            <a:picLocks noGrp="1" noChangeAspect="1"/>
          </p:cNvPicPr>
          <p:nvPr>
            <p:ph idx="1"/>
          </p:nvPr>
        </p:nvPicPr>
        <p:blipFill>
          <a:blip r:embed="rId2" cstate="print"/>
          <a:stretch>
            <a:fillRect/>
          </a:stretch>
        </p:blipFill>
        <p:spPr>
          <a:xfrm>
            <a:off x="0" y="-99392"/>
            <a:ext cx="9144000" cy="6957392"/>
          </a:xfrm>
        </p:spPr>
      </p:pic>
      <p:sp>
        <p:nvSpPr>
          <p:cNvPr id="6" name="TextBox 5"/>
          <p:cNvSpPr txBox="1"/>
          <p:nvPr/>
        </p:nvSpPr>
        <p:spPr>
          <a:xfrm>
            <a:off x="4427984" y="476672"/>
            <a:ext cx="4392488" cy="369332"/>
          </a:xfrm>
          <a:prstGeom prst="rect">
            <a:avLst/>
          </a:prstGeom>
          <a:noFill/>
        </p:spPr>
        <p:txBody>
          <a:bodyPr wrap="square" rtlCol="0">
            <a:spAutoFit/>
          </a:bodyPr>
          <a:lstStyle/>
          <a:p>
            <a:endParaRPr lang="ru-RU" dirty="0"/>
          </a:p>
        </p:txBody>
      </p:sp>
      <p:sp>
        <p:nvSpPr>
          <p:cNvPr id="7" name="TextBox 6"/>
          <p:cNvSpPr txBox="1"/>
          <p:nvPr/>
        </p:nvSpPr>
        <p:spPr>
          <a:xfrm>
            <a:off x="4499992" y="620688"/>
            <a:ext cx="4392488" cy="369332"/>
          </a:xfrm>
          <a:prstGeom prst="rect">
            <a:avLst/>
          </a:prstGeom>
          <a:noFill/>
        </p:spPr>
        <p:txBody>
          <a:bodyPr wrap="square" rtlCol="0">
            <a:spAutoFit/>
          </a:bodyPr>
          <a:lstStyle/>
          <a:p>
            <a:endParaRPr lang="ru-RU" dirty="0"/>
          </a:p>
        </p:txBody>
      </p:sp>
      <p:sp>
        <p:nvSpPr>
          <p:cNvPr id="8" name="TextBox 7"/>
          <p:cNvSpPr txBox="1"/>
          <p:nvPr/>
        </p:nvSpPr>
        <p:spPr>
          <a:xfrm>
            <a:off x="4427984" y="404664"/>
            <a:ext cx="4392488" cy="369332"/>
          </a:xfrm>
          <a:prstGeom prst="rect">
            <a:avLst/>
          </a:prstGeom>
          <a:noFill/>
        </p:spPr>
        <p:txBody>
          <a:bodyPr wrap="square" rtlCol="0">
            <a:spAutoFit/>
          </a:bodyPr>
          <a:lstStyle/>
          <a:p>
            <a:endParaRPr lang="ru-RU" dirty="0"/>
          </a:p>
        </p:txBody>
      </p:sp>
      <p:sp>
        <p:nvSpPr>
          <p:cNvPr id="9" name="TextBox 8"/>
          <p:cNvSpPr txBox="1"/>
          <p:nvPr/>
        </p:nvSpPr>
        <p:spPr>
          <a:xfrm>
            <a:off x="4355976" y="476672"/>
            <a:ext cx="4392488" cy="369332"/>
          </a:xfrm>
          <a:prstGeom prst="rect">
            <a:avLst/>
          </a:prstGeom>
          <a:noFill/>
        </p:spPr>
        <p:txBody>
          <a:bodyPr wrap="square" rtlCol="0">
            <a:spAutoFit/>
          </a:bodyPr>
          <a:lstStyle/>
          <a:p>
            <a:endParaRPr lang="ru-RU"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3" name="TextBox 12"/>
          <p:cNvSpPr txBox="1"/>
          <p:nvPr/>
        </p:nvSpPr>
        <p:spPr>
          <a:xfrm>
            <a:off x="4572000" y="-87779"/>
            <a:ext cx="4392488" cy="984885"/>
          </a:xfrm>
          <a:prstGeom prst="rect">
            <a:avLst/>
          </a:prstGeom>
          <a:noFill/>
        </p:spPr>
        <p:txBody>
          <a:bodyPr wrap="square" rtlCol="0">
            <a:spAutoFit/>
          </a:bodyPr>
          <a:lstStyle/>
          <a:p>
            <a:r>
              <a:rPr lang="en-US" sz="4000" b="1" dirty="0" smtClean="0">
                <a:solidFill>
                  <a:srgbClr val="FF0000"/>
                </a:solidFill>
              </a:rPr>
              <a:t>My favourite animal</a:t>
            </a:r>
          </a:p>
          <a:p>
            <a:r>
              <a:rPr lang="en-US" dirty="0" smtClean="0"/>
              <a:t>By Galina </a:t>
            </a:r>
            <a:r>
              <a:rPr lang="en-US" dirty="0" err="1" smtClean="0"/>
              <a:t>Karmalintseva</a:t>
            </a:r>
            <a:endParaRPr lang="ru-RU" dirty="0"/>
          </a:p>
        </p:txBody>
      </p:sp>
    </p:spTree>
  </p:cSld>
  <p:clrMapOvr>
    <a:masterClrMapping/>
  </p:clrMapOvr>
  <p:transition>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64088" y="188640"/>
            <a:ext cx="3538736" cy="6120680"/>
          </a:xfrm>
        </p:spPr>
        <p:style>
          <a:lnRef idx="2">
            <a:schemeClr val="accent2"/>
          </a:lnRef>
          <a:fillRef idx="1">
            <a:schemeClr val="lt1"/>
          </a:fillRef>
          <a:effectRef idx="0">
            <a:schemeClr val="accent2"/>
          </a:effectRef>
          <a:fontRef idx="minor">
            <a:schemeClr val="dk1"/>
          </a:fontRef>
        </p:style>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54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I like dogs best of all other animals! </a:t>
            </a:r>
            <a:endParaRPr lang="ru-RU" sz="540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4" name="Содержимое 3" descr="animal_dogs--06_11-1920x1440.jpg"/>
          <p:cNvPicPr>
            <a:picLocks noGrp="1" noChangeAspect="1"/>
          </p:cNvPicPr>
          <p:nvPr>
            <p:ph idx="1"/>
          </p:nvPr>
        </p:nvPicPr>
        <p:blipFill>
          <a:blip r:embed="rId2" cstate="print"/>
          <a:stretch>
            <a:fillRect/>
          </a:stretch>
        </p:blipFill>
        <p:spPr>
          <a:xfrm>
            <a:off x="0" y="188640"/>
            <a:ext cx="5148064" cy="6120680"/>
          </a:xfrm>
        </p:spPr>
      </p:pic>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4882554"/>
          </a:xfrm>
        </p:spPr>
        <p:txBody>
          <a:bodyPr>
            <a:normAutofit fontScale="90000"/>
          </a:bodyPr>
          <a:lstStyle/>
          <a:p>
            <a:r>
              <a:rPr lang="en-US" dirty="0" smtClean="0">
                <a:solidFill>
                  <a:srgbClr val="FF0000"/>
                </a:solidFill>
              </a:rPr>
              <a:t> Interesting facts about dogs.</a:t>
            </a:r>
            <a:r>
              <a:rPr lang="ru-RU" dirty="0" smtClean="0">
                <a:solidFill>
                  <a:srgbClr val="FF0000"/>
                </a:solidFill>
              </a:rPr>
              <a:t/>
            </a:r>
            <a:br>
              <a:rPr lang="ru-RU" dirty="0" smtClean="0">
                <a:solidFill>
                  <a:srgbClr val="FF0000"/>
                </a:solidFill>
              </a:rPr>
            </a:br>
            <a:r>
              <a:rPr lang="ru-RU" dirty="0" smtClean="0">
                <a:solidFill>
                  <a:srgbClr val="FF0000"/>
                </a:solidFill>
              </a:rPr>
              <a:t>1.</a:t>
            </a:r>
            <a:r>
              <a:rPr lang="en-US" dirty="0" smtClean="0">
                <a:solidFill>
                  <a:srgbClr val="FF0000"/>
                </a:solidFill>
              </a:rPr>
              <a:t>Body language is much more effective than words </a:t>
            </a:r>
            <a:br>
              <a:rPr lang="en-US" dirty="0" smtClean="0">
                <a:solidFill>
                  <a:srgbClr val="FF0000"/>
                </a:solidFill>
              </a:rPr>
            </a:br>
            <a:r>
              <a:rPr lang="en-US" dirty="0" smtClean="0">
                <a:solidFill>
                  <a:srgbClr val="FF0000"/>
                </a:solidFill>
              </a:rPr>
              <a:t>2.Dogs need order and rules</a:t>
            </a:r>
            <a:r>
              <a:rPr lang="ru-RU" dirty="0" smtClean="0">
                <a:solidFill>
                  <a:srgbClr val="FF0000"/>
                </a:solidFill>
              </a:rPr>
              <a:t>.</a:t>
            </a:r>
            <a:r>
              <a:rPr lang="en-US" dirty="0" smtClean="0">
                <a:solidFill>
                  <a:srgbClr val="FF0000"/>
                </a:solidFill>
              </a:rPr>
              <a:t/>
            </a:r>
            <a:br>
              <a:rPr lang="en-US" dirty="0" smtClean="0">
                <a:solidFill>
                  <a:srgbClr val="FF0000"/>
                </a:solidFill>
              </a:rPr>
            </a:br>
            <a:r>
              <a:rPr lang="en-US" dirty="0" smtClean="0">
                <a:solidFill>
                  <a:srgbClr val="FF0000"/>
                </a:solidFill>
              </a:rPr>
              <a:t>3.Dogs do not sweat like we do </a:t>
            </a:r>
            <a:br>
              <a:rPr lang="en-US" dirty="0" smtClean="0">
                <a:solidFill>
                  <a:srgbClr val="FF0000"/>
                </a:solidFill>
              </a:rPr>
            </a:br>
            <a:r>
              <a:rPr lang="en-US" dirty="0" smtClean="0">
                <a:solidFill>
                  <a:srgbClr val="FF0000"/>
                </a:solidFill>
              </a:rPr>
              <a:t>4.W</a:t>
            </a:r>
            <a:r>
              <a:rPr lang="en-US" b="0" dirty="0" smtClean="0">
                <a:solidFill>
                  <a:srgbClr val="FF0000"/>
                </a:solidFill>
              </a:rPr>
              <a:t>agging tail also has its own language. </a:t>
            </a:r>
            <a:r>
              <a:rPr lang="en-US" dirty="0" smtClean="0">
                <a:solidFill>
                  <a:srgbClr val="FF0000"/>
                </a:solidFill>
              </a:rPr>
              <a:t/>
            </a:r>
            <a:br>
              <a:rPr lang="en-US" dirty="0" smtClean="0">
                <a:solidFill>
                  <a:srgbClr val="FF0000"/>
                </a:solidFill>
              </a:rPr>
            </a:br>
            <a:r>
              <a:rPr lang="en-US" dirty="0" smtClean="0">
                <a:solidFill>
                  <a:srgbClr val="FF0000"/>
                </a:solidFill>
              </a:rPr>
              <a:t>5.Dogs see dreams just like people.</a:t>
            </a:r>
            <a:endParaRPr lang="ru-RU" dirty="0">
              <a:solidFill>
                <a:srgbClr val="FF0000"/>
              </a:solidFill>
            </a:endParaRPr>
          </a:p>
        </p:txBody>
      </p:sp>
    </p:spTree>
  </p:cSld>
  <p:clrMapOvr>
    <a:masterClrMapping/>
  </p:clrMapOvr>
  <p:transition>
    <p:wheel spokes="8"/>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250706"/>
          </a:xfrm>
        </p:spPr>
        <p:txBody>
          <a:bodyPr>
            <a:normAutofit/>
          </a:bodyPr>
          <a:lstStyle/>
          <a:p>
            <a:r>
              <a:rPr lang="en-US" dirty="0" smtClean="0">
                <a:solidFill>
                  <a:srgbClr val="FF0000"/>
                </a:solidFill>
              </a:rPr>
              <a:t>It seems incredible, but the dogs are able to </a:t>
            </a:r>
            <a:r>
              <a:rPr lang="en-US" dirty="0" smtClean="0">
                <a:solidFill>
                  <a:srgbClr val="FF0000"/>
                </a:solidFill>
              </a:rPr>
              <a:t>remember </a:t>
            </a:r>
            <a:r>
              <a:rPr lang="en-US" dirty="0" smtClean="0">
                <a:solidFill>
                  <a:srgbClr val="FF0000"/>
                </a:solidFill>
              </a:rPr>
              <a:t>about </a:t>
            </a:r>
            <a:r>
              <a:rPr lang="en-US" dirty="0" smtClean="0">
                <a:solidFill>
                  <a:srgbClr val="FF0000"/>
                </a:solidFill>
              </a:rPr>
              <a:t>250 commands</a:t>
            </a:r>
            <a:r>
              <a:rPr lang="en-US" dirty="0" smtClean="0">
                <a:solidFill>
                  <a:srgbClr val="FF0000"/>
                </a:solidFill>
              </a:rPr>
              <a:t>, expressed in words or gestures. Their cognitive development is somewhere at the level of two -year-old child.</a:t>
            </a:r>
            <a:endParaRPr lang="ru-RU" dirty="0">
              <a:solidFill>
                <a:srgbClr val="FF0000"/>
              </a:solidFill>
            </a:endParaRPr>
          </a:p>
        </p:txBody>
      </p:sp>
    </p:spTree>
  </p:cSld>
  <p:clrMapOvr>
    <a:masterClrMapping/>
  </p:clrMapOvr>
  <p:transition>
    <p:wheel spokes="8"/>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6178698"/>
          </a:xfrm>
        </p:spPr>
        <p:txBody>
          <a:bodyPr>
            <a:normAutofit/>
          </a:bodyPr>
          <a:lstStyle/>
          <a:p>
            <a:r>
              <a:rPr lang="en-US" dirty="0">
                <a:solidFill>
                  <a:srgbClr val="FF0000"/>
                </a:solidFill>
              </a:rPr>
              <a:t>D</a:t>
            </a:r>
            <a:r>
              <a:rPr lang="en-US" dirty="0" smtClean="0">
                <a:solidFill>
                  <a:srgbClr val="FF0000"/>
                </a:solidFill>
              </a:rPr>
              <a:t>og's </a:t>
            </a:r>
            <a:r>
              <a:rPr lang="en-US" dirty="0" smtClean="0">
                <a:solidFill>
                  <a:srgbClr val="FF0000"/>
                </a:solidFill>
              </a:rPr>
              <a:t>ear can </a:t>
            </a:r>
            <a:r>
              <a:rPr lang="en-US" dirty="0" smtClean="0">
                <a:solidFill>
                  <a:srgbClr val="FF0000"/>
                </a:solidFill>
              </a:rPr>
              <a:t>feel </a:t>
            </a:r>
            <a:r>
              <a:rPr lang="en-US" dirty="0" smtClean="0">
                <a:solidFill>
                  <a:srgbClr val="FF0000"/>
                </a:solidFill>
              </a:rPr>
              <a:t>high-frequency vibrations such as ultrasound. </a:t>
            </a:r>
            <a:r>
              <a:rPr lang="en-US" dirty="0">
                <a:solidFill>
                  <a:srgbClr val="FF0000"/>
                </a:solidFill>
              </a:rPr>
              <a:t>S</a:t>
            </a:r>
            <a:r>
              <a:rPr lang="en-US" dirty="0" smtClean="0">
                <a:solidFill>
                  <a:srgbClr val="FF0000"/>
                </a:solidFill>
              </a:rPr>
              <a:t>pecial </a:t>
            </a:r>
            <a:r>
              <a:rPr lang="en-US" dirty="0" smtClean="0">
                <a:solidFill>
                  <a:srgbClr val="FF0000"/>
                </a:solidFill>
              </a:rPr>
              <a:t>whistles </a:t>
            </a:r>
            <a:r>
              <a:rPr lang="en-US" dirty="0">
                <a:solidFill>
                  <a:srgbClr val="FF0000"/>
                </a:solidFill>
              </a:rPr>
              <a:t>that </a:t>
            </a:r>
            <a:r>
              <a:rPr lang="en-US" dirty="0" smtClean="0">
                <a:solidFill>
                  <a:srgbClr val="FF0000"/>
                </a:solidFill>
              </a:rPr>
              <a:t>make </a:t>
            </a:r>
            <a:r>
              <a:rPr lang="en-US" dirty="0">
                <a:solidFill>
                  <a:srgbClr val="FF0000"/>
                </a:solidFill>
              </a:rPr>
              <a:t>the </a:t>
            </a:r>
            <a:r>
              <a:rPr lang="en-US" dirty="0" smtClean="0">
                <a:solidFill>
                  <a:srgbClr val="FF0000"/>
                </a:solidFill>
              </a:rPr>
              <a:t>ultrasound can </a:t>
            </a:r>
            <a:r>
              <a:rPr lang="en-US" dirty="0" smtClean="0">
                <a:solidFill>
                  <a:srgbClr val="FF0000"/>
                </a:solidFill>
              </a:rPr>
              <a:t>scare dogs and other street </a:t>
            </a:r>
            <a:r>
              <a:rPr lang="en-US" dirty="0" smtClean="0">
                <a:solidFill>
                  <a:srgbClr val="FF0000"/>
                </a:solidFill>
              </a:rPr>
              <a:t>animals.  </a:t>
            </a:r>
            <a:endParaRPr lang="ru-RU" dirty="0">
              <a:solidFill>
                <a:srgbClr val="FF0000"/>
              </a:solidFill>
            </a:endParaRPr>
          </a:p>
        </p:txBody>
      </p:sp>
    </p:spTree>
  </p:cSld>
  <p:clrMapOvr>
    <a:masterClrMapping/>
  </p:clrMapOvr>
  <p:transition>
    <p:wheel spokes="8"/>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endParaRPr lang="ru-RU"/>
          </a:p>
        </p:txBody>
      </p:sp>
      <p:pic>
        <p:nvPicPr>
          <p:cNvPr id="4" name="Содержимое 3" descr="9b8b1e7b9c67dc36b4343fb552b5b523.jpg"/>
          <p:cNvPicPr>
            <a:picLocks noGrp="1" noChangeAspect="1"/>
          </p:cNvPicPr>
          <p:nvPr>
            <p:ph idx="1"/>
          </p:nvPr>
        </p:nvPicPr>
        <p:blipFill>
          <a:blip r:embed="rId2" cstate="print"/>
          <a:stretch>
            <a:fillRect/>
          </a:stretch>
        </p:blipFill>
        <p:spPr>
          <a:xfrm>
            <a:off x="0" y="0"/>
            <a:ext cx="9144000" cy="6858000"/>
          </a:xfrm>
        </p:spPr>
      </p:pic>
    </p:spTree>
  </p:cSld>
  <p:clrMapOvr>
    <a:masterClrMapping/>
  </p:clrMapOvr>
  <p:transition>
    <p:diamon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endParaRPr lang="ru-RU"/>
          </a:p>
        </p:txBody>
      </p:sp>
      <p:pic>
        <p:nvPicPr>
          <p:cNvPr id="4" name="Содержимое 3" descr="i (1).jpg"/>
          <p:cNvPicPr>
            <a:picLocks noGrp="1" noChangeAspect="1"/>
          </p:cNvPicPr>
          <p:nvPr>
            <p:ph idx="1"/>
          </p:nvPr>
        </p:nvPicPr>
        <p:blipFill>
          <a:blip r:embed="rId2" cstate="print"/>
          <a:stretch>
            <a:fillRect/>
          </a:stretch>
        </p:blipFill>
        <p:spPr>
          <a:xfrm>
            <a:off x="0" y="0"/>
            <a:ext cx="9144000" cy="6858000"/>
          </a:xfrm>
        </p:spPr>
      </p:pic>
    </p:spTree>
  </p:cSld>
  <p:clrMapOvr>
    <a:masterClrMapping/>
  </p:clrMapOvr>
  <p:transition>
    <p:diamon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endParaRPr lang="ru-RU"/>
          </a:p>
        </p:txBody>
      </p:sp>
      <p:pic>
        <p:nvPicPr>
          <p:cNvPr id="4" name="Содержимое 3" descr="i (2).jpg"/>
          <p:cNvPicPr>
            <a:picLocks noGrp="1" noChangeAspect="1"/>
          </p:cNvPicPr>
          <p:nvPr>
            <p:ph idx="1"/>
          </p:nvPr>
        </p:nvPicPr>
        <p:blipFill>
          <a:blip r:embed="rId2" cstate="print"/>
          <a:stretch>
            <a:fillRect/>
          </a:stretch>
        </p:blipFill>
        <p:spPr>
          <a:xfrm>
            <a:off x="0" y="0"/>
            <a:ext cx="9149093" cy="6858000"/>
          </a:xfrm>
        </p:spPr>
      </p:pic>
    </p:spTree>
  </p:cSld>
  <p:clrMapOvr>
    <a:masterClrMapping/>
  </p:clrMapOvr>
  <p:transition>
    <p:circl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endParaRPr lang="ru-RU"/>
          </a:p>
        </p:txBody>
      </p:sp>
      <p:pic>
        <p:nvPicPr>
          <p:cNvPr id="4" name="Содержимое 3" descr="Дорогие-породы-собак.jpg"/>
          <p:cNvPicPr>
            <a:picLocks noGrp="1" noChangeAspect="1"/>
          </p:cNvPicPr>
          <p:nvPr>
            <p:ph idx="1"/>
          </p:nvPr>
        </p:nvPicPr>
        <p:blipFill>
          <a:blip r:embed="rId2" cstate="print"/>
          <a:stretch>
            <a:fillRect/>
          </a:stretch>
        </p:blipFill>
        <p:spPr>
          <a:xfrm>
            <a:off x="0" y="0"/>
            <a:ext cx="9154725" cy="6858000"/>
          </a:xfrm>
        </p:spPr>
      </p:pic>
    </p:spTree>
  </p:cSld>
  <p:clrMapOvr>
    <a:masterClrMapping/>
  </p:clrMapOvr>
  <p:transition>
    <p:diamon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Кнопка">
  <a:themeElements>
    <a:clrScheme name="Кнопка">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Кнопка">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Кнопка">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112</TotalTime>
  <Words>80</Words>
  <Application>Microsoft Office PowerPoint</Application>
  <PresentationFormat>Экран (4:3)</PresentationFormat>
  <Paragraphs>6</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Кнопка</vt:lpstr>
      <vt:lpstr>Презентация PowerPoint</vt:lpstr>
      <vt:lpstr>I like dogs best of all other animals! </vt:lpstr>
      <vt:lpstr> Interesting facts about dogs. 1.Body language is much more effective than words  2.Dogs need order and rules. 3.Dogs do not sweat like we do  4.Wagging tail also has its own language.  5.Dogs see dreams just like people.</vt:lpstr>
      <vt:lpstr>It seems incredible, but the dogs are able to remember about 250 commands, expressed in words or gestures. Their cognitive development is somewhere at the level of two -year-old child.</vt:lpstr>
      <vt:lpstr>Dog's ear can feel high-frequency vibrations such as ultrasound. Special whistles that make the ultrasound can scare dogs and other street animals.  </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Игорь</dc:creator>
  <cp:lastModifiedBy>Учитель</cp:lastModifiedBy>
  <cp:revision>16</cp:revision>
  <dcterms:created xsi:type="dcterms:W3CDTF">2017-01-19T12:26:56Z</dcterms:created>
  <dcterms:modified xsi:type="dcterms:W3CDTF">2017-06-07T05:46:22Z</dcterms:modified>
</cp:coreProperties>
</file>