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9" r:id="rId3"/>
    <p:sldId id="257" r:id="rId4"/>
    <p:sldId id="270" r:id="rId5"/>
    <p:sldId id="271" r:id="rId6"/>
    <p:sldId id="272" r:id="rId7"/>
    <p:sldId id="273" r:id="rId8"/>
    <p:sldId id="264" r:id="rId9"/>
    <p:sldId id="258" r:id="rId10"/>
    <p:sldId id="260" r:id="rId11"/>
    <p:sldId id="263" r:id="rId12"/>
    <p:sldId id="261" r:id="rId13"/>
    <p:sldId id="262" r:id="rId14"/>
    <p:sldId id="265" r:id="rId15"/>
    <p:sldId id="266" r:id="rId16"/>
    <p:sldId id="267" r:id="rId17"/>
    <p:sldId id="268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267" autoAdjust="0"/>
    <p:restoredTop sz="94660"/>
  </p:normalViewPr>
  <p:slideViewPr>
    <p:cSldViewPr>
      <p:cViewPr varScale="1">
        <p:scale>
          <a:sx n="41" d="100"/>
          <a:sy n="41" d="100"/>
        </p:scale>
        <p:origin x="66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D732890-7373-4AB3-8099-6B6755EE324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29628E-B2E8-4FD2-BAF8-FA746B8C46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Лето.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Составитель: Старченко Елена Владимировна.</a:t>
            </a:r>
          </a:p>
        </p:txBody>
      </p:sp>
    </p:spTree>
    <p:extLst>
      <p:ext uri="{BB962C8B-B14F-4D97-AF65-F5344CB8AC3E}">
        <p14:creationId xmlns:p14="http://schemas.microsoft.com/office/powerpoint/2010/main" val="3648067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резентация лето\сирен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2564904"/>
            <a:ext cx="2723651" cy="219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Зацвели  кустарники:  черёмуха и сирень.</a:t>
            </a:r>
          </a:p>
        </p:txBody>
      </p:sp>
      <p:pic>
        <p:nvPicPr>
          <p:cNvPr id="3076" name="Picture 4" descr="C:\Users\user\Desktop\презентация лето\черемух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60902"/>
            <a:ext cx="2720063" cy="209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276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езентация лето\ири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3243267" cy="182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Расцвели садовые цветы: розы, лилии, ирисы.</a:t>
            </a:r>
          </a:p>
        </p:txBody>
      </p:sp>
      <p:pic>
        <p:nvPicPr>
          <p:cNvPr id="5123" name="Picture 3" descr="C:\Users\user\Desktop\презентация лето\лил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69682"/>
            <a:ext cx="2501008" cy="18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презентация лето\ро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278" y="1785058"/>
            <a:ext cx="2551823" cy="204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Появились насекомые: пчела, бабочка,  божья коровка.</a:t>
            </a:r>
          </a:p>
        </p:txBody>
      </p:sp>
      <p:pic>
        <p:nvPicPr>
          <p:cNvPr id="4099" name="Picture 3" descr="C:\Users\user\Desktop\презентация лето\пчел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714" y="2069682"/>
            <a:ext cx="1415296" cy="175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презентация лето\бабоч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262" y="3429000"/>
            <a:ext cx="1809475" cy="144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user\Desktop\презентация лето\божья коров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54" y="4437112"/>
            <a:ext cx="1961175" cy="140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F476B00-C74F-4DFA-9DE1-B394A20B5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1591056"/>
            <a:ext cx="7408333" cy="4535107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2362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летняя одежд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1948" y="2674938"/>
            <a:ext cx="4888042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Летняя одежда.</a:t>
            </a:r>
          </a:p>
        </p:txBody>
      </p:sp>
    </p:spTree>
    <p:extLst>
      <p:ext uri="{BB962C8B-B14F-4D97-AF65-F5344CB8AC3E}">
        <p14:creationId xmlns:p14="http://schemas.microsoft.com/office/powerpoint/2010/main" val="2624383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упание 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104" y="2276872"/>
            <a:ext cx="2815448" cy="18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Летние забавы: купание, загар,  пешие походы.</a:t>
            </a:r>
          </a:p>
        </p:txBody>
      </p:sp>
      <p:pic>
        <p:nvPicPr>
          <p:cNvPr id="1027" name="Picture 3" descr="C:\Users\user\Desktop\загар 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6872"/>
            <a:ext cx="2909939" cy="182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палатка и косте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2782102" cy="185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109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лава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58" y="2648283"/>
            <a:ext cx="2240136" cy="147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утбол 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056" y="2682741"/>
            <a:ext cx="2091624" cy="140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теннис 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55278"/>
            <a:ext cx="2315417" cy="157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волейбол с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57379"/>
            <a:ext cx="2171700" cy="16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бадминтон 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8" y="2648283"/>
            <a:ext cx="2157600" cy="1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dirty="0"/>
              <a:t>Летние виды спорта.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idx="1"/>
          </p:nvPr>
        </p:nvSpPr>
        <p:spPr>
          <a:xfrm>
            <a:off x="871538" y="1700807"/>
            <a:ext cx="7408862" cy="4425355"/>
          </a:xfrm>
        </p:spPr>
        <p:txBody>
          <a:bodyPr>
            <a:normAutofit fontScale="97500"/>
          </a:bodyPr>
          <a:lstStyle/>
          <a:p>
            <a:pPr algn="ctr"/>
            <a:r>
              <a:rPr lang="ru-RU" dirty="0"/>
              <a:t>Летние виды спорта: бадминтон, плавание, футбол, волейбол,  теннис.</a:t>
            </a:r>
          </a:p>
        </p:txBody>
      </p:sp>
    </p:spTree>
    <p:extLst>
      <p:ext uri="{BB962C8B-B14F-4D97-AF65-F5344CB8AC3E}">
        <p14:creationId xmlns:p14="http://schemas.microsoft.com/office/powerpoint/2010/main" val="1113606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r>
              <a:rPr lang="ru-RU" dirty="0"/>
              <a:t>В лесу созревают ягоды: земляника, черника, брусника, клюква.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Лесные ягоды.</a:t>
            </a:r>
          </a:p>
        </p:txBody>
      </p:sp>
      <p:pic>
        <p:nvPicPr>
          <p:cNvPr id="3074" name="Picture 2" descr="C:\Users\user\Desktop\брусни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74747"/>
            <a:ext cx="1683375" cy="112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земляни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390" y="3195398"/>
            <a:ext cx="1768562" cy="132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клюкв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995" y="5046723"/>
            <a:ext cx="1743789" cy="98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ser\Desktop\черни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66" y="3313090"/>
            <a:ext cx="1608553" cy="98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748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/>
          <a:lstStyle/>
          <a:p>
            <a:r>
              <a:rPr lang="ru-RU" dirty="0"/>
              <a:t>В саду созревают: малина, черная  смородина, крыжовник, клубника.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Садовые ягоды.</a:t>
            </a:r>
          </a:p>
        </p:txBody>
      </p:sp>
      <p:pic>
        <p:nvPicPr>
          <p:cNvPr id="4098" name="Picture 2" descr="C:\Users\user\Desktop\малина 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990" y="2667763"/>
            <a:ext cx="1950125" cy="146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черная смород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25" y="2685787"/>
            <a:ext cx="1944250" cy="14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крыжовни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473" y="4437112"/>
            <a:ext cx="2383160" cy="178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клубника с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314" y="4581128"/>
            <a:ext cx="2814370" cy="179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2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r>
              <a:rPr lang="ru-RU" dirty="0"/>
              <a:t>В огороде созрели овощи: огурцы, помидоры</a:t>
            </a:r>
            <a:r>
              <a:rPr lang="ru-RU"/>
              <a:t>, редис.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Огород.</a:t>
            </a:r>
          </a:p>
        </p:txBody>
      </p:sp>
      <p:pic>
        <p:nvPicPr>
          <p:cNvPr id="1026" name="Picture 2" descr="C:\Users\user\Desktop\огурец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696" y="2996952"/>
            <a:ext cx="2105688" cy="156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омид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93" y="2910619"/>
            <a:ext cx="2229619" cy="167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реди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28184" y="2996952"/>
            <a:ext cx="1998740" cy="149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094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ru-RU" dirty="0"/>
              <a:t>Картинки с поискового сервера Яндекс.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ресурсы.</a:t>
            </a:r>
          </a:p>
        </p:txBody>
      </p:sp>
    </p:spTree>
    <p:extLst>
      <p:ext uri="{BB962C8B-B14F-4D97-AF65-F5344CB8AC3E}">
        <p14:creationId xmlns:p14="http://schemas.microsoft.com/office/powerpoint/2010/main" val="259365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Титульный лист</a:t>
            </a:r>
          </a:p>
          <a:p>
            <a:r>
              <a:rPr lang="ru-RU" dirty="0"/>
              <a:t>Содержание</a:t>
            </a:r>
          </a:p>
          <a:p>
            <a:r>
              <a:rPr lang="ru-RU" dirty="0"/>
              <a:t>Наступило лето</a:t>
            </a:r>
          </a:p>
          <a:p>
            <a:r>
              <a:rPr lang="ru-RU" dirty="0"/>
              <a:t>Летний дождь</a:t>
            </a:r>
          </a:p>
          <a:p>
            <a:r>
              <a:rPr lang="ru-RU" dirty="0"/>
              <a:t>Гроза</a:t>
            </a:r>
          </a:p>
          <a:p>
            <a:r>
              <a:rPr lang="ru-RU" dirty="0"/>
              <a:t>Туман</a:t>
            </a:r>
          </a:p>
          <a:p>
            <a:r>
              <a:rPr lang="ru-RU" dirty="0"/>
              <a:t>Радуга</a:t>
            </a:r>
          </a:p>
          <a:p>
            <a:r>
              <a:rPr lang="ru-RU" dirty="0"/>
              <a:t>Листья деревьев</a:t>
            </a:r>
          </a:p>
          <a:p>
            <a:r>
              <a:rPr lang="ru-RU" dirty="0"/>
              <a:t>Луговые цветы</a:t>
            </a:r>
          </a:p>
          <a:p>
            <a:r>
              <a:rPr lang="ru-RU" dirty="0"/>
              <a:t>Цветущие кустарники</a:t>
            </a:r>
          </a:p>
          <a:p>
            <a:r>
              <a:rPr lang="ru-RU" dirty="0"/>
              <a:t>Садовые цветы</a:t>
            </a:r>
          </a:p>
          <a:p>
            <a:r>
              <a:rPr lang="ru-RU" dirty="0"/>
              <a:t>Насекомые</a:t>
            </a:r>
          </a:p>
          <a:p>
            <a:r>
              <a:rPr lang="ru-RU" dirty="0"/>
              <a:t>Летняя одежда</a:t>
            </a:r>
          </a:p>
          <a:p>
            <a:r>
              <a:rPr lang="ru-RU" dirty="0"/>
              <a:t>Летние забавы</a:t>
            </a:r>
          </a:p>
          <a:p>
            <a:r>
              <a:rPr lang="ru-RU" dirty="0"/>
              <a:t>Летние виды спорта</a:t>
            </a:r>
          </a:p>
          <a:p>
            <a:r>
              <a:rPr lang="ru-RU" dirty="0"/>
              <a:t>Лесные ягоды</a:t>
            </a:r>
          </a:p>
          <a:p>
            <a:r>
              <a:rPr lang="ru-RU" dirty="0"/>
              <a:t>Садовые ягоды</a:t>
            </a:r>
          </a:p>
          <a:p>
            <a:r>
              <a:rPr lang="ru-RU" dirty="0"/>
              <a:t>Используемые ресурсы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Содержание.</a:t>
            </a:r>
          </a:p>
        </p:txBody>
      </p:sp>
    </p:spTree>
    <p:extLst>
      <p:ext uri="{BB962C8B-B14F-4D97-AF65-F5344CB8AC3E}">
        <p14:creationId xmlns:p14="http://schemas.microsoft.com/office/powerpoint/2010/main" val="251556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ru-RU" dirty="0"/>
              <a:t>Летние месяцы: июнь, июль, август.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Наступило лето. </a:t>
            </a:r>
          </a:p>
        </p:txBody>
      </p:sp>
      <p:pic>
        <p:nvPicPr>
          <p:cNvPr id="6146" name="Picture 2" descr="C:\Users\user\Desktop\лет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6455024" cy="403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31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r>
              <a:rPr lang="ru-RU" dirty="0"/>
              <a:t>Стало тепло. Пошли теплые летние дожди.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Летний дождь. </a:t>
            </a:r>
          </a:p>
        </p:txBody>
      </p:sp>
      <p:pic>
        <p:nvPicPr>
          <p:cNvPr id="5122" name="Picture 2" descr="C:\Users\user\Desktop\летний дож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941032" cy="340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57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r>
              <a:rPr lang="ru-RU" dirty="0"/>
              <a:t>Летняя гроза. Сверкают молнии и гремит гром.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Гроза.</a:t>
            </a:r>
          </a:p>
        </p:txBody>
      </p:sp>
      <p:pic>
        <p:nvPicPr>
          <p:cNvPr id="6146" name="Picture 2" descr="C:\Users\user\Desktop\гроз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384" y="2132856"/>
            <a:ext cx="6231138" cy="389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976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ru-RU" dirty="0"/>
              <a:t>Теплым летним утром бывают туманы.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Туман.</a:t>
            </a:r>
          </a:p>
        </p:txBody>
      </p:sp>
      <p:pic>
        <p:nvPicPr>
          <p:cNvPr id="7170" name="Picture 2" descr="C:\Users\user\Desktop\тум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4739681" cy="35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623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r>
              <a:rPr lang="ru-RU" dirty="0"/>
              <a:t>После теплого дождя в небе появляется радуга.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Радуга.</a:t>
            </a:r>
          </a:p>
        </p:txBody>
      </p:sp>
      <p:pic>
        <p:nvPicPr>
          <p:cNvPr id="8194" name="Picture 2" descr="C:\Users\user\Desktop\раду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530468" cy="358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681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езентация лето\листья берез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89175"/>
            <a:ext cx="3028849" cy="197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1002440"/>
          </a:xfrm>
        </p:spPr>
        <p:txBody>
          <a:bodyPr/>
          <a:lstStyle/>
          <a:p>
            <a:pPr algn="ctr"/>
            <a:r>
              <a:rPr lang="ru-RU" sz="2400" dirty="0"/>
              <a:t>Распустились листья на деревьях:  клёне, берёзе, дубе.</a:t>
            </a:r>
          </a:p>
        </p:txBody>
      </p:sp>
      <p:pic>
        <p:nvPicPr>
          <p:cNvPr id="2051" name="Picture 3" descr="C:\Users\user\Desktop\презентация лето\ду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2880101" cy="191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резентация лето\кле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66" y="1771456"/>
            <a:ext cx="2612478" cy="224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91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Расцвели луговые цветы:   васильки, колокольчики,  ромашки.</a:t>
            </a:r>
          </a:p>
        </p:txBody>
      </p:sp>
      <p:pic>
        <p:nvPicPr>
          <p:cNvPr id="1029" name="Picture 5" descr="C:\Users\user\Desktop\презентация лето\колокольчи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97151"/>
            <a:ext cx="2081808" cy="156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презентация лето\василе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36912"/>
            <a:ext cx="1677566" cy="167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презентация лето\рома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517" y="4826618"/>
            <a:ext cx="2476966" cy="150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2E586A6-1A00-4532-832D-467F26217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51368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582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376</TotalTime>
  <Words>228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Candara</vt:lpstr>
      <vt:lpstr>Symbol</vt:lpstr>
      <vt:lpstr>Волна</vt:lpstr>
      <vt:lpstr>Лето.</vt:lpstr>
      <vt:lpstr>Содержание.</vt:lpstr>
      <vt:lpstr>Наступило лето. </vt:lpstr>
      <vt:lpstr>Летний дождь. </vt:lpstr>
      <vt:lpstr>Гроза.</vt:lpstr>
      <vt:lpstr>Туман.</vt:lpstr>
      <vt:lpstr>Радуга.</vt:lpstr>
      <vt:lpstr>Распустились листья на деревьях:  клёне, берёзе, дубе.</vt:lpstr>
      <vt:lpstr>Расцвели луговые цветы:   васильки, колокольчики,  ромашки.</vt:lpstr>
      <vt:lpstr>Зацвели  кустарники:  черёмуха и сирень.</vt:lpstr>
      <vt:lpstr>Расцвели садовые цветы: розы, лилии, ирисы.</vt:lpstr>
      <vt:lpstr>Появились насекомые: пчела, бабочка,  божья коровка.</vt:lpstr>
      <vt:lpstr>Летняя одежда.</vt:lpstr>
      <vt:lpstr>Летние забавы: купание, загар,  пешие походы.</vt:lpstr>
      <vt:lpstr>Летние виды спорта.</vt:lpstr>
      <vt:lpstr>Лесные ягоды.</vt:lpstr>
      <vt:lpstr>Садовые ягоды.</vt:lpstr>
      <vt:lpstr>Огород.</vt:lpstr>
      <vt:lpstr>Используемые ресурсы.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Весна. Начало лета.</dc:title>
  <dc:creator>user</dc:creator>
  <cp:lastModifiedBy>Басенко Сергей</cp:lastModifiedBy>
  <cp:revision>31</cp:revision>
  <dcterms:created xsi:type="dcterms:W3CDTF">2017-03-22T10:11:56Z</dcterms:created>
  <dcterms:modified xsi:type="dcterms:W3CDTF">2017-06-07T15:26:35Z</dcterms:modified>
</cp:coreProperties>
</file>