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6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3100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8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8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8" cy="14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8" cy="12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8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hyperlink" Target="ppt/slides/slide11.xml" TargetMode="External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ppt/slides/slide13.xml" TargetMode="Externa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hyperlink" Target="ppt/slides/slide2.xml" TargetMode="Externa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ppt/slides/slide8.xml" TargetMode="External"/><Relationship Id="rId3" Type="http://schemas.openxmlformats.org/officeDocument/2006/relationships/image" Target="../media/image2.jpg"/><Relationship Id="rId7" Type="http://schemas.openxmlformats.org/officeDocument/2006/relationships/hyperlink" Target="ppt/slides/slide11.x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ppt/slides/slide9.xml" TargetMode="External"/><Relationship Id="rId5" Type="http://schemas.openxmlformats.org/officeDocument/2006/relationships/hyperlink" Target="ppt/slides/slide4.xml" TargetMode="External"/><Relationship Id="rId4" Type="http://schemas.openxmlformats.org/officeDocument/2006/relationships/hyperlink" Target="ppt/slides/slide3.xml" TargetMode="Externa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.png"/><Relationship Id="rId3" Type="http://schemas.openxmlformats.org/officeDocument/2006/relationships/image" Target="../media/image4.jpg"/><Relationship Id="rId7" Type="http://schemas.openxmlformats.org/officeDocument/2006/relationships/image" Target="../media/image8.gif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ppt/slides/slide4.xml" TargetMode="External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g"/><Relationship Id="rId7" Type="http://schemas.openxmlformats.org/officeDocument/2006/relationships/hyperlink" Target="ppt/slides/slide5.x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gif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jp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3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hyperlink" Target="ppt/slides/slide6.x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jpg"/><Relationship Id="rId7" Type="http://schemas.openxmlformats.org/officeDocument/2006/relationships/hyperlink" Target="ppt/slides/slide7.x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gif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8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.png"/><Relationship Id="rId5" Type="http://schemas.openxmlformats.org/officeDocument/2006/relationships/image" Target="../media/image29.png"/><Relationship Id="rId10" Type="http://schemas.openxmlformats.org/officeDocument/2006/relationships/image" Target="../media/image17.png"/><Relationship Id="rId4" Type="http://schemas.openxmlformats.org/officeDocument/2006/relationships/image" Target="../media/image28.gif"/><Relationship Id="rId9" Type="http://schemas.openxmlformats.org/officeDocument/2006/relationships/hyperlink" Target="ppt/slides/slide8.x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35.gif"/><Relationship Id="rId10" Type="http://schemas.openxmlformats.org/officeDocument/2006/relationships/hyperlink" Target="ppt/slides/slide9.xml" TargetMode="External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3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hyperlink" Target="ppt/slides/slide10.xml" TargetMode="Externa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0" y="909726"/>
            <a:ext cx="8520600" cy="188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6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Логопедические игры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659224"/>
            <a:ext cx="8520600" cy="206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endParaRPr sz="2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Выполнила</a:t>
            </a: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Яндыганова Д</a:t>
            </a: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</a:t>
            </a: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Артикуляционная гимнастика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114082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8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Чашечка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Открыть широко рот,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высунуть язык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Кончик и боковые края языка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приподнять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Получится чашечка.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Shape 155" descr="0_1218be_9c16c002_orig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161228"/>
            <a:ext cx="2764171" cy="2982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>
            <a:hlinkClick r:id="rId5"/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9931" y="4249878"/>
            <a:ext cx="997993" cy="91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9931" y="3640278"/>
            <a:ext cx="609599" cy="60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 descr="1.jpg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600" y="297825"/>
            <a:ext cx="3106300" cy="220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Чистоговорки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832299" cy="369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2400" b="1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Пугало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Прыгало,прыгало                     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пугало,пугало                        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одной ножке в лес по дорожке,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доскакало —ворон увидало,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Испугалось, растерялось, да так стоять и осталось.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5" name="Shape 165" descr="0_1078cf_5045e9a2_orig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492" y="51470"/>
            <a:ext cx="2540451" cy="337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>
            <a:hlinkClick r:id="rId5"/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6689" y="4358630"/>
            <a:ext cx="853976" cy="784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6689" y="374903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11700" y="1073025"/>
            <a:ext cx="8520599" cy="1819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60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</a:t>
            </a:r>
            <a:r>
              <a:rPr lang="ru" sz="6000" b="0" i="0" u="none" strike="noStrike" cap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</a:t>
            </a:r>
            <a:r>
              <a:rPr lang="ru" sz="6000" b="0" i="0" u="none" strike="noStrike" cap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</a:t>
            </a:r>
            <a:r>
              <a:rPr lang="ru" sz="6000" b="0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</a:t>
            </a:r>
            <a:r>
              <a:rPr lang="ru" sz="6000" b="0" i="0" u="none" strike="noStrike" cap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</a:t>
            </a:r>
            <a:r>
              <a:rPr lang="ru" sz="6000" b="0" i="0" u="none" strike="noStrike" cap="none">
                <a:solidFill>
                  <a:srgbClr val="31EAF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</a:t>
            </a:r>
            <a:r>
              <a:rPr lang="ru" sz="6000" b="0" i="0" u="none" strike="noStrike" cap="none">
                <a:solidFill>
                  <a:srgbClr val="EF8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</a:t>
            </a:r>
            <a:r>
              <a:rPr lang="ru" sz="60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60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</a:p>
        </p:txBody>
      </p:sp>
      <p:pic>
        <p:nvPicPr>
          <p:cNvPr id="173" name="Shape 173" descr="0_8af90_d95c5ce8_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65236" y="2017750"/>
            <a:ext cx="2314575" cy="285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>
            <a:hlinkClick r:id="rId5"/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4367" y="4299942"/>
            <a:ext cx="876691" cy="765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6506" y="4377964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ctrTitle"/>
          </p:nvPr>
        </p:nvSpPr>
        <p:spPr>
          <a:xfrm>
            <a:off x="311700" y="524850"/>
            <a:ext cx="8520599" cy="86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subTitle" idx="1"/>
          </p:nvPr>
        </p:nvSpPr>
        <p:spPr>
          <a:xfrm>
            <a:off x="311700" y="1434575"/>
            <a:ext cx="8520599" cy="347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800" b="0" i="0" u="sng" strike="noStrike" cap="non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Логопедические игры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800" b="0" i="0" u="sng" strike="noStrike" cap="non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Физкультминутка в стихах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800" b="0" i="0" u="sng" strike="noStrike" cap="non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Артикуляционная гимнастика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800" b="0" i="0" u="sng" strike="noStrike" cap="non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Чистоговорки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sng" strike="noStrike" cap="none">
              <a:solidFill>
                <a:schemeClr val="hlink"/>
              </a:solidFill>
              <a:latin typeface="Times New Roman"/>
              <a:ea typeface="Times New Roman"/>
              <a:cs typeface="Times New Roman"/>
              <a:sym typeface="Times New Roman"/>
              <a:hlinkClick r:id="rId8"/>
            </a:endParaRPr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4407" y="4299942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9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Составьте рассказ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 это?   </a:t>
            </a:r>
            <a:r>
              <a:rPr lang="ru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</a:t>
            </a:r>
            <a:r>
              <a:rPr lang="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Какого он роста?</a:t>
            </a:r>
            <a:r>
              <a:rPr lang="ru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</a:t>
            </a:r>
            <a:r>
              <a:rPr lang="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он делает?</a:t>
            </a:r>
          </a:p>
        </p:txBody>
      </p:sp>
      <p:pic>
        <p:nvPicPr>
          <p:cNvPr id="68" name="Shape 68" descr="9-Lip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700" y="1521198"/>
            <a:ext cx="1251173" cy="1251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 descr="0_153865_d9136e5f_orig.pn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9899" y="1391600"/>
            <a:ext cx="911597" cy="149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 descr="0_153865_d9136e5f_orig.pn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7248" y="1814724"/>
            <a:ext cx="551448" cy="902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 descr="0_a1f4d_14ef8701_orig.gif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1391600"/>
            <a:ext cx="1400573" cy="1616047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2945850"/>
            <a:ext cx="8520599" cy="62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 живет?                  Какого он цвета?               Какой голос?</a:t>
            </a:r>
          </a:p>
        </p:txBody>
      </p:sp>
      <p:pic>
        <p:nvPicPr>
          <p:cNvPr id="73" name="Shape 73" descr="0_b43af_b0c23c71_S.png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975" y="3499750"/>
            <a:ext cx="1269748" cy="1269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 descr="0_8f8c4_640fc366_orig.png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5648" y="3398100"/>
            <a:ext cx="1656875" cy="167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 descr="0_7eb73_e6142bc6_M.png"/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3989" y="3367712"/>
            <a:ext cx="2224024" cy="167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>
            <a:hlinkClick r:id="rId11"/>
          </p:cNvPr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4514" y="4371950"/>
            <a:ext cx="839485" cy="7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 rotWithShape="1"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4514" y="376235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ctrTitle"/>
          </p:nvPr>
        </p:nvSpPr>
        <p:spPr>
          <a:xfrm>
            <a:off x="311700" y="174975"/>
            <a:ext cx="8520599" cy="606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Физкультминутка в стихах 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151625" y="909725"/>
            <a:ext cx="8374199" cy="423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Вот под елочкой зеленой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(Встали.)</a:t>
            </a: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Скачут весело вороны: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(Прыгаем.)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Кар-кар-кар!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(Громко.) (Хлопки над головой в ладоши.</a:t>
            </a: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Целый день они кричали,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(Повороты туловища влево-вправо.)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Спать ребятам не давали: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(Наклоны туловища влево-вправо.)</a:t>
            </a: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Кар-кар-кар!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(Громко.) (Хлопки над головой в ладоши.)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Только к ночи умолкают (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Машут руками как крыльями.)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все вместе засыпают: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(Садятся на корточки, руки под щеку — засыпают.)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Кар-кар-кар! </a:t>
            </a:r>
            <a:r>
              <a:rPr lang="ru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(Тихо.) (Хлопки над головой в ладоши.) </a:t>
            </a:r>
          </a:p>
        </p:txBody>
      </p:sp>
      <p:pic>
        <p:nvPicPr>
          <p:cNvPr id="84" name="Shape 84" descr="8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264" y="46675"/>
            <a:ext cx="1360673" cy="211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 descr="134334199_4843185_00.pn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4335" y="3732250"/>
            <a:ext cx="1411249" cy="141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 descr="0_572cc_68d0f24a_XL.gi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9632" y="1110975"/>
            <a:ext cx="4070473" cy="337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>
            <a:hlinkClick r:id="rId7"/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5585" y="4367592"/>
            <a:ext cx="780473" cy="717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5585" y="3651869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Какой буквой обозначаются звуки [Л] и [Р]?</a:t>
            </a:r>
          </a:p>
        </p:txBody>
      </p:sp>
      <p:pic>
        <p:nvPicPr>
          <p:cNvPr id="94" name="Shape 94" descr="104368387_large_L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6374" y="1135124"/>
            <a:ext cx="1827674" cy="1873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 descr="ebeba6eb5747ed6a88b1a4d0d2cd5c30.pn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3651" y="1135124"/>
            <a:ext cx="1576174" cy="187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 descr="4199082.pn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2373718"/>
            <a:ext cx="2405250" cy="2771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 descr="106013994_large_7.pn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1737" y="1851669"/>
            <a:ext cx="2908922" cy="27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 descr="1.gif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1374" y="2184825"/>
            <a:ext cx="2472325" cy="2546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>
            <a:hlinkClick r:id="rId9"/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6020" y="4360448"/>
            <a:ext cx="853976" cy="784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5860" y="3747087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311700" y="313025"/>
            <a:ext cx="7759200" cy="8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“Рассыпушки”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311700" y="1154525"/>
            <a:ext cx="8520599" cy="38723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3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К, Л, У, К, А           КУКЛА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3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Р, Ё, Е, З, Б, А        БЕРЁЗА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3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Т, Е, О, Л                ЛЕТО</a:t>
            </a:r>
          </a:p>
        </p:txBody>
      </p:sp>
      <p:pic>
        <p:nvPicPr>
          <p:cNvPr id="107" name="Shape 107" descr="681065779.gif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1800" y="2153"/>
            <a:ext cx="2499150" cy="2399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 descr="Berezki.pn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1375" y="1662985"/>
            <a:ext cx="2204100" cy="226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 descr="0_15ddf6_1e38abc5_orig.pn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4303" y="3026547"/>
            <a:ext cx="3128997" cy="226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>
            <a:hlinkClick r:id="rId7"/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9354" y="4371950"/>
            <a:ext cx="781968" cy="71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9354" y="3779303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Правильная буква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168525" y="1164125"/>
            <a:ext cx="88122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3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СНЕ...  (Г или К)                             МЕ… (Д или Т)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ru" sz="3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ДОЖ...Ь ( Д или Т)               ВЕЛОСИПЕ… (Д или Т)</a:t>
            </a:r>
          </a:p>
        </p:txBody>
      </p:sp>
      <p:pic>
        <p:nvPicPr>
          <p:cNvPr id="118" name="Shape 118" descr="0_a6a1a_4080aba_orig.gif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184" y="585200"/>
            <a:ext cx="3969563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 descr="0_a80c4_5e846d0d_S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59632" y="1642475"/>
            <a:ext cx="1428748" cy="1228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 descr="0_3a976_41aa9947_XL.pn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702" y="3267403"/>
            <a:ext cx="3106675" cy="153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 descr="0_7843e_94641d7b_S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52912" y="1384125"/>
            <a:ext cx="1381125" cy="142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 descr="0_12290b_d239b3d3_orig.png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021" y="2812875"/>
            <a:ext cx="2057474" cy="233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>
            <a:hlinkClick r:id="rId9"/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2400" y="4424812"/>
            <a:ext cx="781968" cy="71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9032" y="3815212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ctrTitle"/>
          </p:nvPr>
        </p:nvSpPr>
        <p:spPr>
          <a:xfrm>
            <a:off x="395536" y="339503"/>
            <a:ext cx="8520599" cy="6480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«Наоборот» - допиши слова, заменяя букву.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subTitle" idx="1"/>
          </p:nvPr>
        </p:nvSpPr>
        <p:spPr>
          <a:xfrm>
            <a:off x="251518" y="1347612"/>
            <a:ext cx="8520599" cy="35283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</a:t>
            </a:r>
            <a:r>
              <a:rPr lang="ru" sz="30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</a:t>
            </a:r>
            <a:r>
              <a:rPr lang="ru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ДЕЛ                                 ПОС...ДЕЛ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</a:t>
            </a:r>
            <a:r>
              <a:rPr lang="ru" sz="30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</a:t>
            </a:r>
            <a:r>
              <a:rPr lang="ru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ШИ                                     СП...ШИ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</a:t>
            </a:r>
            <a:r>
              <a:rPr lang="ru" sz="30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</a:t>
            </a:r>
            <a:r>
              <a:rPr lang="ru" sz="3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ВАТЬ                                 ЗАП...ВАТЬ</a:t>
            </a:r>
          </a:p>
        </p:txBody>
      </p:sp>
      <p:pic>
        <p:nvPicPr>
          <p:cNvPr id="131" name="Shape 131" descr="ludi6_small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8069" y="1143000"/>
            <a:ext cx="1496124" cy="152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 descr="skazki59.gif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7874" y="573225"/>
            <a:ext cx="1496125" cy="199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 descr="0_1261f6_f187e93e_orig.pn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1725" y="2742250"/>
            <a:ext cx="2025721" cy="1347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 descr="j56918_1262952480.pn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2975" y="2362325"/>
            <a:ext cx="1252373" cy="1800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 descr="10034134.png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5799" y="3466723"/>
            <a:ext cx="1949724" cy="167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 descr="87781176_3996605_1Voda_na_prozrachnom_sloe.png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6792" y="3924176"/>
            <a:ext cx="1305331" cy="1347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>
            <a:hlinkClick r:id="rId10"/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1556" y="4443957"/>
            <a:ext cx="761136" cy="699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1582" y="369551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Артикуляционная гимнастика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4"/>
            <a:ext cx="8520599" cy="3723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8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Часики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Приоткрыт рот,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губы растянуть в улыбке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Кончиком узкого языка попеременно тянуться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разные уголки рта, 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изображая маятник часов.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Shape 145" descr="0_1552b9_d2c88b28_orig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1410637"/>
            <a:ext cx="1659750" cy="3218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>
            <a:hlinkClick r:id="rId5"/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375" y="4227933"/>
            <a:ext cx="925985" cy="85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4567" y="3618333"/>
            <a:ext cx="609599" cy="60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Shape 148" descr="maxresdefault.jpg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800" y="511750"/>
            <a:ext cx="2822499" cy="158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Microsoft Office PowerPoint</Application>
  <PresentationFormat>Экран (16:9)</PresentationFormat>
  <Paragraphs>67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simple-light-2</vt:lpstr>
      <vt:lpstr>Логопедические игры</vt:lpstr>
      <vt:lpstr>  Содержание</vt:lpstr>
      <vt:lpstr>Составьте рассказ Кто это?               Какого он роста?             Что он делает?</vt:lpstr>
      <vt:lpstr> Физкультминутка в стихах </vt:lpstr>
      <vt:lpstr>Какой буквой обозначаются звуки [Л] и [Р]?</vt:lpstr>
      <vt:lpstr>“Рассыпушки”</vt:lpstr>
      <vt:lpstr>Правильная буква</vt:lpstr>
      <vt:lpstr>«Наоборот» - допиши слова, заменяя букву.</vt:lpstr>
      <vt:lpstr>Артикуляционная гимнастика</vt:lpstr>
      <vt:lpstr>Артикуляционная гимнастика</vt:lpstr>
      <vt:lpstr>Чистоговорки</vt:lpstr>
      <vt:lpstr>МОЛОДЕЦ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Логопедические игры</dc:title>
  <cp:lastModifiedBy>Тестирование</cp:lastModifiedBy>
  <cp:revision>1</cp:revision>
  <dcterms:modified xsi:type="dcterms:W3CDTF">2017-06-07T09:01:29Z</dcterms:modified>
</cp:coreProperties>
</file>