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74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3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lodovie.ru/ovoshhevodstvo/tomat/vyrashhivaem-na-podokonnike-5932/" TargetMode="External"/><Relationship Id="rId2" Type="http://schemas.openxmlformats.org/officeDocument/2006/relationships/hyperlink" Target="http://www.glav-dacha.ru/pomidory-podokonnike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yablochkini.ru/vyrashhivaem-ovoshhi/pomidory/" TargetMode="External"/><Relationship Id="rId4" Type="http://schemas.openxmlformats.org/officeDocument/2006/relationships/hyperlink" Target="http://www.liveinternet.ru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2132856"/>
            <a:ext cx="7772400" cy="151615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Помидорки</a:t>
            </a:r>
            <a:r>
              <a:rPr lang="ru-RU" dirty="0" smtClean="0"/>
              <a:t> на окне. Сравнение разных сортов томатов галерейного типа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Автор: Москалева Софья</a:t>
            </a:r>
          </a:p>
          <a:p>
            <a:r>
              <a:rPr lang="ru-RU" dirty="0" smtClean="0"/>
              <a:t>МБОУ «Гимназия» г. Полярный, 7 класс</a:t>
            </a:r>
          </a:p>
          <a:p>
            <a:r>
              <a:rPr lang="ru-RU" smtClean="0"/>
              <a:t>Научный руководитель</a:t>
            </a:r>
            <a:r>
              <a:rPr lang="ru-RU" dirty="0" smtClean="0"/>
              <a:t>: Москалева Галина Борисовна – </a:t>
            </a:r>
          </a:p>
          <a:p>
            <a:r>
              <a:rPr lang="ru-RU" dirty="0" smtClean="0"/>
              <a:t>учитель биологии</a:t>
            </a:r>
            <a:endParaRPr lang="ru-RU" dirty="0"/>
          </a:p>
        </p:txBody>
      </p:sp>
      <p:pic>
        <p:nvPicPr>
          <p:cNvPr id="4" name="Рисунок 3" descr="https://pp.vk.me/c629221/v629221274/3ba18/lJKMzZ0UP4w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725144"/>
            <a:ext cx="2520280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astet-doma.ru/wp-content/uploads/2015/05/vyrastit-pomidory-podokonnik-640x6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509120"/>
            <a:ext cx="223224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pp.vk.me/c604820/v604820274/b834/LF5jh1B5nVI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836712"/>
            <a:ext cx="1890093" cy="2591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плодов</a:t>
            </a:r>
            <a:endParaRPr lang="ru-RU" dirty="0"/>
          </a:p>
        </p:txBody>
      </p:sp>
      <p:pic>
        <p:nvPicPr>
          <p:cNvPr id="4" name="Содержимое 3" descr="https://pp.vk.me/c604820/v604820274/b80c/BulC1kDbjX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4584" y="530225"/>
            <a:ext cx="3140869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Сорт «Балконное чудо»</a:t>
            </a:r>
            <a:endParaRPr lang="ru-RU" dirty="0"/>
          </a:p>
        </p:txBody>
      </p:sp>
      <p:pic>
        <p:nvPicPr>
          <p:cNvPr id="4" name="Содержимое 3" descr="https://pp.vk.me/c604820/v604820274/b82a/o54h3E-Fe-M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530225"/>
            <a:ext cx="3960440" cy="46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Сорт «Микрон»</a:t>
            </a:r>
            <a:endParaRPr lang="ru-RU" dirty="0"/>
          </a:p>
        </p:txBody>
      </p:sp>
      <p:pic>
        <p:nvPicPr>
          <p:cNvPr id="4" name="Содержимое 3" descr="https://pp.vk.me/c604820/v604820274/b834/LF5jh1B5nV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530225"/>
            <a:ext cx="3393653" cy="462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Сорт «Пуговка»</a:t>
            </a:r>
            <a:endParaRPr lang="ru-RU" dirty="0"/>
          </a:p>
        </p:txBody>
      </p:sp>
      <p:pic>
        <p:nvPicPr>
          <p:cNvPr id="4" name="Содержимое 3" descr="D:\Научн работы\огород на окошке\Фото069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4584" y="530225"/>
            <a:ext cx="3491632" cy="477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89" y="1397000"/>
          <a:ext cx="7272810" cy="3688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0501"/>
                <a:gridCol w="1248623"/>
                <a:gridCol w="1454562"/>
                <a:gridCol w="1454562"/>
                <a:gridCol w="1454562"/>
              </a:tblGrid>
              <a:tr h="6605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Высота стебля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плодов на растении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Ожидание урожая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Диаметр плодов</a:t>
                      </a:r>
                      <a:endParaRPr lang="ru-RU" sz="1200" dirty="0"/>
                    </a:p>
                  </a:txBody>
                  <a:tcPr/>
                </a:tc>
              </a:tr>
              <a:tr h="924764">
                <a:tc>
                  <a:txBody>
                    <a:bodyPr/>
                    <a:lstStyle/>
                    <a:p>
                      <a:r>
                        <a:rPr lang="ru-RU" dirty="0" smtClean="0"/>
                        <a:t>«Пуговка»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 3 до 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104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 см.</a:t>
                      </a:r>
                      <a:endParaRPr lang="ru-RU" dirty="0"/>
                    </a:p>
                  </a:txBody>
                  <a:tcPr/>
                </a:tc>
              </a:tr>
              <a:tr h="783549">
                <a:tc>
                  <a:txBody>
                    <a:bodyPr/>
                    <a:lstStyle/>
                    <a:p>
                      <a:r>
                        <a:rPr lang="ru-RU" dirty="0" smtClean="0"/>
                        <a:t>«Балконное чудо»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см.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 5 до 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98 дней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8-10 см.</a:t>
                      </a:r>
                      <a:endParaRPr lang="ru-RU" dirty="0"/>
                    </a:p>
                  </a:txBody>
                  <a:tcPr/>
                </a:tc>
              </a:tr>
              <a:tr h="783549">
                <a:tc>
                  <a:txBody>
                    <a:bodyPr/>
                    <a:lstStyle/>
                    <a:p>
                      <a:r>
                        <a:rPr lang="ru-RU" dirty="0" smtClean="0"/>
                        <a:t>Микрон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 см.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 6 до 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94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2-4 см.</a:t>
                      </a:r>
                      <a:endParaRPr lang="ru-RU" dirty="0"/>
                    </a:p>
                  </a:txBody>
                  <a:tcPr/>
                </a:tc>
              </a:tr>
              <a:tr h="5357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530352"/>
            <a:ext cx="8075240" cy="4187952"/>
          </a:xfrm>
        </p:spPr>
        <p:txBody>
          <a:bodyPr/>
          <a:lstStyle/>
          <a:p>
            <a:pPr lvl="0">
              <a:buNone/>
            </a:pPr>
            <a:r>
              <a:rPr lang="ru-RU" sz="3200" b="1" i="1" u="sng" dirty="0" smtClean="0">
                <a:solidFill>
                  <a:srgbClr val="FF0000"/>
                </a:solidFill>
              </a:rPr>
              <a:t>ВЫВОД: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условиях нашего края для выращивания на окне я рекомендую сорт «Балконное чудо» , так как он является карликовым</a:t>
            </a:r>
          </a:p>
          <a:p>
            <a:pPr>
              <a:buNone/>
            </a:pPr>
            <a:r>
              <a:rPr lang="ru-RU" dirty="0" smtClean="0"/>
              <a:t>растением, но одновременно </a:t>
            </a:r>
          </a:p>
          <a:p>
            <a:pPr>
              <a:buNone/>
            </a:pPr>
            <a:r>
              <a:rPr lang="ru-RU" dirty="0" smtClean="0"/>
              <a:t>дает неплохие плоды,</a:t>
            </a:r>
          </a:p>
          <a:p>
            <a:pPr>
              <a:buNone/>
            </a:pPr>
            <a:r>
              <a:rPr lang="ru-RU" dirty="0" smtClean="0"/>
              <a:t> приятные на вкус.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sad-limonad.com/wp-content/uploads/2015/10/Vyrashhivanie-pomidor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564904"/>
            <a:ext cx="2351055" cy="348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 fontScale="77500" lnSpcReduction="20000"/>
          </a:bodyPr>
          <a:lstStyle/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Рекомендации для выращивания томатов галерейного типа на окне за полярным кругом:</a:t>
            </a:r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 lvl="0"/>
            <a:r>
              <a:rPr lang="ru-RU" dirty="0" smtClean="0"/>
              <a:t>Так как томаты являются светолюбивыми и теплолюбивыми растениями необходимо горшки с растениями держать на окнах с солнечной стороны.</a:t>
            </a:r>
          </a:p>
          <a:p>
            <a:pPr lvl="0"/>
            <a:r>
              <a:rPr lang="ru-RU" dirty="0" smtClean="0"/>
              <a:t>Томаты любят достаточно влаги, но поливать их рекомендуется понемногу через день.</a:t>
            </a:r>
          </a:p>
          <a:p>
            <a:pPr lvl="0"/>
            <a:r>
              <a:rPr lang="ru-RU" dirty="0" smtClean="0"/>
              <a:t>В момент цветения не забудьте слегка встряхивать веточки с цветами.</a:t>
            </a:r>
          </a:p>
          <a:p>
            <a:pPr lvl="0"/>
            <a:r>
              <a:rPr lang="ru-RU" dirty="0" smtClean="0"/>
              <a:t>Вовремя удаляйте испорченные, загнившие плоды.</a:t>
            </a:r>
          </a:p>
          <a:p>
            <a:pPr lvl="0"/>
            <a:r>
              <a:rPr lang="ru-RU" dirty="0" smtClean="0"/>
              <a:t>Определитесь с целью выращивания, если  у Вас есть желание полакомиться собственными </a:t>
            </a:r>
            <a:r>
              <a:rPr lang="ru-RU" dirty="0" err="1" smtClean="0"/>
              <a:t>помидорками</a:t>
            </a:r>
            <a:r>
              <a:rPr lang="ru-RU" dirty="0" smtClean="0"/>
              <a:t>, то я рекомендую приобрести сорт «Балконное </a:t>
            </a:r>
            <a:r>
              <a:rPr lang="ru-RU" smtClean="0"/>
              <a:t>чудо».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Библиография.</a:t>
            </a:r>
          </a:p>
          <a:p>
            <a:pPr lvl="0"/>
            <a:r>
              <a:rPr lang="ru-RU" u="sng" dirty="0" smtClean="0">
                <a:hlinkClick r:id="rId2"/>
              </a:rPr>
              <a:t>http://www.glav-dacha.ru/pomidory-podokonnike/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http://plodovie.ru/ovoshhevodstvo/tomat/vyrashhivaem-na-podokonnike-5932/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http://www.liveinternet.ru/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http://yablochkini.ru/vyrashhivaem-ovoshhi/pomidory/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Софья Москалева.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Спасибо за внимание!</a:t>
            </a:r>
          </a:p>
          <a:p>
            <a:pPr algn="ctr">
              <a:buNone/>
            </a:pPr>
            <a:endParaRPr lang="ru-RU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Желаю хорошего урожая и удовольствия от выращивания растений.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pp.vk.me/c604820/v604820274/b834/LF5jh1B5nV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356992"/>
            <a:ext cx="2466156" cy="309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30352"/>
            <a:ext cx="8712968" cy="484286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Выяснить, какие сорта томатов галерейного типа подходят для выращивания на окне за полярным кругом.</a:t>
            </a:r>
          </a:p>
          <a:p>
            <a:endParaRPr lang="ru-RU" b="1" dirty="0" smtClean="0"/>
          </a:p>
          <a:p>
            <a:r>
              <a:rPr lang="ru-RU" b="1" dirty="0" smtClean="0"/>
              <a:t>Задачи: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1.Вырастить разные сорта томатов дома на окне.</a:t>
            </a:r>
          </a:p>
          <a:p>
            <a:pPr marL="514350" indent="-514350">
              <a:buNone/>
            </a:pPr>
            <a:r>
              <a:rPr lang="ru-RU" dirty="0" smtClean="0"/>
              <a:t>2.Сравнить продолжительность вегетации и скорость созревания.</a:t>
            </a:r>
          </a:p>
          <a:p>
            <a:pPr marL="514350" indent="-514350">
              <a:buNone/>
            </a:pPr>
            <a:r>
              <a:rPr lang="ru-RU" dirty="0" smtClean="0"/>
              <a:t>3.Сравнить количество и размеры плодов разных сортов.</a:t>
            </a:r>
          </a:p>
          <a:p>
            <a:pPr marL="514350" indent="-514350">
              <a:buNone/>
            </a:pPr>
            <a:r>
              <a:rPr lang="ru-RU" dirty="0" smtClean="0"/>
              <a:t>4.Выявить сорт, наиболее подходящий для выращивания на окне за Полярным кругом.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Методы, используемые в работе: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Изучение научной литературы.</a:t>
            </a:r>
          </a:p>
          <a:p>
            <a:pPr>
              <a:buNone/>
            </a:pPr>
            <a:r>
              <a:rPr lang="ru-RU" dirty="0" smtClean="0"/>
              <a:t>2.  Наблюдение.</a:t>
            </a:r>
          </a:p>
          <a:p>
            <a:pPr>
              <a:buNone/>
            </a:pPr>
            <a:r>
              <a:rPr lang="ru-RU" dirty="0" smtClean="0"/>
              <a:t>3. Измерение.</a:t>
            </a:r>
          </a:p>
          <a:p>
            <a:pPr>
              <a:buNone/>
            </a:pPr>
            <a:r>
              <a:rPr lang="ru-RU" dirty="0" smtClean="0"/>
              <a:t>4. Сравнение.</a:t>
            </a:r>
          </a:p>
          <a:p>
            <a:pPr>
              <a:buNone/>
            </a:pPr>
            <a:r>
              <a:rPr lang="ru-RU" dirty="0" smtClean="0"/>
              <a:t>5. Анализ полученных данных.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Гипотеза:</a:t>
            </a:r>
            <a:r>
              <a:rPr lang="ru-RU" dirty="0" smtClean="0"/>
              <a:t> если правильно подобрать сорт томатов для выращивания на окне, то возможно получить неплохой урожай даже за полярным кругом.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Объект исследования: </a:t>
            </a:r>
            <a:r>
              <a:rPr lang="ru-RU" dirty="0" smtClean="0"/>
              <a:t>помидоры галерейного типа.</a:t>
            </a:r>
          </a:p>
          <a:p>
            <a:r>
              <a:rPr lang="ru-RU" b="1" dirty="0" smtClean="0"/>
              <a:t>Предмет исследования:</a:t>
            </a:r>
            <a:r>
              <a:rPr lang="ru-RU" dirty="0" smtClean="0"/>
              <a:t> урожай разных сортов томатов галерейного типа.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Продолжительность исследования: </a:t>
            </a:r>
          </a:p>
          <a:p>
            <a:pPr>
              <a:buNone/>
            </a:pPr>
            <a:r>
              <a:rPr lang="ru-RU" dirty="0" smtClean="0"/>
              <a:t> 8 месяцев.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30352"/>
            <a:ext cx="8363272" cy="448282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Ученые – селекционеры вывели сорта томатов галерейного типа, которые можно выращивать на балконе, в галереях и даже в квартире на окне. Я решила приобрести несколько разных сортов томатов галерейного типа, вырастить их  и выявить сорт наиболее подходящий для</a:t>
            </a:r>
          </a:p>
          <a:p>
            <a:pPr>
              <a:buNone/>
            </a:pPr>
            <a:r>
              <a:rPr lang="ru-RU" dirty="0" smtClean="0"/>
              <a:t> выращивания на</a:t>
            </a:r>
          </a:p>
          <a:p>
            <a:pPr>
              <a:buNone/>
            </a:pPr>
            <a:r>
              <a:rPr lang="ru-RU" dirty="0" smtClean="0"/>
              <a:t> окне за полярным</a:t>
            </a:r>
          </a:p>
          <a:p>
            <a:pPr>
              <a:buNone/>
            </a:pPr>
            <a:r>
              <a:rPr lang="ru-RU" dirty="0" smtClean="0"/>
              <a:t> кругом. </a:t>
            </a:r>
            <a:endParaRPr lang="ru-RU" dirty="0"/>
          </a:p>
        </p:txBody>
      </p:sp>
      <p:pic>
        <p:nvPicPr>
          <p:cNvPr id="4" name="Рисунок 3" descr="http://stat8.blog.ru/lr/0c192c2dd2230fb7f53b2edaf101d66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573016"/>
            <a:ext cx="4572273" cy="2722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Перед посадкой </a:t>
            </a:r>
            <a:br>
              <a:rPr lang="ru-RU" dirty="0" smtClean="0"/>
            </a:br>
            <a:r>
              <a:rPr lang="ru-RU" dirty="0" smtClean="0"/>
              <a:t> проводят пред-</a:t>
            </a:r>
            <a:br>
              <a:rPr lang="ru-RU" dirty="0" smtClean="0"/>
            </a:br>
            <a:r>
              <a:rPr lang="ru-RU" dirty="0" err="1" smtClean="0"/>
              <a:t>варительную</a:t>
            </a:r>
            <a:r>
              <a:rPr lang="ru-RU" dirty="0" smtClean="0"/>
              <a:t> антибактериальную обработку и выборку семян по качеству. Для этого семена опускают на 2—3 часа в теплый марганцевый раствор средней крепости.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Замачивание семян в растворе марганцовки"/>
          <p:cNvPicPr>
            <a:picLocks noGrp="1"/>
          </p:cNvPicPr>
          <p:nvPr>
            <p:ph idx="1"/>
          </p:nvPr>
        </p:nvPicPr>
        <p:blipFill>
          <a:blip r:embed="rId2" cstate="print"/>
          <a:srcRect l="14569" r="18336" b="3086"/>
          <a:stretch>
            <a:fillRect/>
          </a:stretch>
        </p:blipFill>
        <p:spPr bwMode="auto">
          <a:xfrm>
            <a:off x="4857752" y="214290"/>
            <a:ext cx="3380195" cy="2928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Выращивание рассады</a:t>
            </a:r>
          </a:p>
          <a:p>
            <a:pPr>
              <a:buNone/>
            </a:pPr>
            <a:r>
              <a:rPr lang="ru-RU" dirty="0" smtClean="0"/>
              <a:t>27 марта подготовленные для посадки семена я высадила в неглубокие пластиковые контейнеры. Первые всходы появились через 12 дней. Молодые растения требовали постоянного </a:t>
            </a:r>
          </a:p>
          <a:p>
            <a:pPr>
              <a:buNone/>
            </a:pPr>
            <a:r>
              <a:rPr lang="ru-RU" dirty="0" smtClean="0"/>
              <a:t>   полива.</a:t>
            </a:r>
            <a:endParaRPr lang="ru-RU" dirty="0"/>
          </a:p>
        </p:txBody>
      </p:sp>
      <p:pic>
        <p:nvPicPr>
          <p:cNvPr id="4" name="Рисунок 3" descr="Сорта томатов для выращивания в квартир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284984"/>
            <a:ext cx="4247665" cy="3065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530352"/>
            <a:ext cx="7560840" cy="41879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Через три недели после появления всходов я провела пикировку и пересадку рассады в цветочные горшки.</a:t>
            </a:r>
            <a:endParaRPr lang="ru-RU" sz="3200" dirty="0"/>
          </a:p>
        </p:txBody>
      </p:sp>
      <p:pic>
        <p:nvPicPr>
          <p:cNvPr id="4" name="Рисунок 3" descr="http://www.supersadovnik.ru/binfiles/images/00000077/0006477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852936"/>
            <a:ext cx="361797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tdata.ru/u30/photo5454/20976271784-0/origina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780928"/>
            <a:ext cx="38164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Через 82 дня с </a:t>
            </a:r>
          </a:p>
          <a:p>
            <a:pPr>
              <a:buNone/>
            </a:pPr>
            <a:r>
              <a:rPr lang="ru-RU" dirty="0" smtClean="0"/>
              <a:t>момента появления</a:t>
            </a:r>
          </a:p>
          <a:p>
            <a:pPr>
              <a:buNone/>
            </a:pPr>
            <a:r>
              <a:rPr lang="ru-RU" dirty="0" smtClean="0"/>
              <a:t> первых всходов </a:t>
            </a:r>
          </a:p>
          <a:p>
            <a:pPr>
              <a:buNone/>
            </a:pPr>
            <a:r>
              <a:rPr lang="ru-RU" dirty="0" smtClean="0"/>
              <a:t>зацвели помидоры</a:t>
            </a:r>
          </a:p>
          <a:p>
            <a:pPr>
              <a:buNone/>
            </a:pPr>
            <a:r>
              <a:rPr lang="ru-RU" dirty="0" smtClean="0"/>
              <a:t> карликового типа</a:t>
            </a:r>
          </a:p>
          <a:p>
            <a:pPr>
              <a:buNone/>
            </a:pPr>
            <a:r>
              <a:rPr lang="ru-RU" dirty="0" smtClean="0"/>
              <a:t> сортов «Балконное</a:t>
            </a:r>
          </a:p>
          <a:p>
            <a:pPr>
              <a:buNone/>
            </a:pPr>
            <a:r>
              <a:rPr lang="ru-RU" dirty="0" smtClean="0"/>
              <a:t> чудо» и «Микрон». </a:t>
            </a:r>
            <a:endParaRPr lang="ru-RU" dirty="0"/>
          </a:p>
        </p:txBody>
      </p:sp>
      <p:pic>
        <p:nvPicPr>
          <p:cNvPr id="4" name="Рисунок 3" descr="https://pp.vk.me/c629221/v629221274/3ba18/lJKMzZ0UP4w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548680"/>
            <a:ext cx="4032448" cy="5974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разных сортов</a:t>
            </a:r>
            <a:endParaRPr lang="ru-RU" dirty="0"/>
          </a:p>
        </p:txBody>
      </p:sp>
      <p:pic>
        <p:nvPicPr>
          <p:cNvPr id="4" name="Содержимое 3" descr="https://pp.vk.me/c629221/v629221274/3b9e6/ypZRYuCwxN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331236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p.vk.me/c629221/v629221274/3b9fa/R8KEO-d51-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620688"/>
            <a:ext cx="3546277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199</TotalTime>
  <Words>484</Words>
  <Application>Microsoft Office PowerPoint</Application>
  <PresentationFormat>Экран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Помидорки на окне. Сравнение разных сортов томатов галерейного типа</vt:lpstr>
      <vt:lpstr>Слайд 2</vt:lpstr>
      <vt:lpstr>Слайд 3</vt:lpstr>
      <vt:lpstr>Слайд 4</vt:lpstr>
      <vt:lpstr>Перед посадкой   проводят пред- варительную антибактериальную обработку и выборку семян по качеству. Для этого семена опускают на 2—3 часа в теплый марганцевый раствор средней крепости. </vt:lpstr>
      <vt:lpstr>Слайд 6</vt:lpstr>
      <vt:lpstr>Слайд 7</vt:lpstr>
      <vt:lpstr>Слайд 8</vt:lpstr>
      <vt:lpstr>Сравнение разных сортов</vt:lpstr>
      <vt:lpstr>Сравнение плодов</vt:lpstr>
      <vt:lpstr>Сорт «Балконное чудо»</vt:lpstr>
      <vt:lpstr>Сорт «Микрон»</vt:lpstr>
      <vt:lpstr>Сорт «Пуговка»</vt:lpstr>
      <vt:lpstr>Слайд 14</vt:lpstr>
      <vt:lpstr>Слайд 15</vt:lpstr>
      <vt:lpstr>Слайд 16</vt:lpstr>
      <vt:lpstr>Слайд 17</vt:lpstr>
      <vt:lpstr>Софья Москалева.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Помидорки на окне. Сравнение разных сортов томатов галерейного типа</dc:title>
  <dc:creator>миша</dc:creator>
  <cp:lastModifiedBy>миша</cp:lastModifiedBy>
  <cp:revision>22</cp:revision>
  <dcterms:created xsi:type="dcterms:W3CDTF">2016-10-02T21:02:05Z</dcterms:created>
  <dcterms:modified xsi:type="dcterms:W3CDTF">2017-06-07T06:06:28Z</dcterms:modified>
</cp:coreProperties>
</file>