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5FDF9B-1089-4FA3-A37A-1E3439175C74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18D0BC-E075-41FE-992D-C3FF4C6671D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8000" dirty="0"/>
              <a:t>Осень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/>
              <a:t>Составитель: Старченко Елена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3116729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В полях и огородах убирают урожай овощей.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Люди выкапывают картошку, морковку, свёклу; убирают капусту, тыкву.</a:t>
            </a:r>
          </a:p>
        </p:txBody>
      </p:sp>
      <p:pic>
        <p:nvPicPr>
          <p:cNvPr id="8194" name="Picture 2" descr="C:\Users\user\Desktop\тыкв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68636"/>
            <a:ext cx="2156694" cy="177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\Desktop\картош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99489"/>
            <a:ext cx="2181623" cy="163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user\Desktop\капуста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781" y="3424189"/>
            <a:ext cx="1586880" cy="168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858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В садах убирают урожай фруктов.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саду созрели яблоки, груши, сливы.</a:t>
            </a:r>
          </a:p>
        </p:txBody>
      </p:sp>
      <p:pic>
        <p:nvPicPr>
          <p:cNvPr id="7170" name="Picture 2" descr="C:\Users\user\Desktop\яблок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2559720" cy="191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груш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617699"/>
            <a:ext cx="2493664" cy="187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слив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933055"/>
            <a:ext cx="2149309" cy="264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230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Люди делают заготовки на зиму.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Заготовки из овощей и грибов – соленья и маринады, а также квашеная капуста. Из фруктов варят варенье и компоты, делают соки и сиропы.</a:t>
            </a:r>
          </a:p>
        </p:txBody>
      </p:sp>
      <p:pic>
        <p:nvPicPr>
          <p:cNvPr id="6147" name="Picture 3" descr="C:\Users\user\Desktop\солень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3364188" cy="223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варенье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4" y="3586282"/>
            <a:ext cx="3233436" cy="215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191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Используемые ресурсы.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Картинки с поискового сервера Яндекс</a:t>
            </a:r>
          </a:p>
        </p:txBody>
      </p:sp>
    </p:spTree>
    <p:extLst>
      <p:ext uri="{BB962C8B-B14F-4D97-AF65-F5344CB8AC3E}">
        <p14:creationId xmlns:p14="http://schemas.microsoft.com/office/powerpoint/2010/main" val="1455081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Содержание.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Наступила осень.</a:t>
            </a:r>
          </a:p>
          <a:p>
            <a:r>
              <a:rPr lang="ru-RU" dirty="0"/>
              <a:t>Листопад.</a:t>
            </a:r>
          </a:p>
          <a:p>
            <a:r>
              <a:rPr lang="ru-RU" dirty="0"/>
              <a:t>Осенний дождь.</a:t>
            </a:r>
          </a:p>
          <a:p>
            <a:r>
              <a:rPr lang="ru-RU" dirty="0"/>
              <a:t>Птицы улетают на юг.</a:t>
            </a:r>
          </a:p>
          <a:p>
            <a:r>
              <a:rPr lang="ru-RU" dirty="0"/>
              <a:t>Животные готовятся к зиме.</a:t>
            </a:r>
          </a:p>
          <a:p>
            <a:r>
              <a:rPr lang="ru-RU" dirty="0"/>
              <a:t>Осенняя одежда.</a:t>
            </a:r>
          </a:p>
          <a:p>
            <a:r>
              <a:rPr lang="ru-RU" dirty="0"/>
              <a:t>Грибы.</a:t>
            </a:r>
          </a:p>
          <a:p>
            <a:r>
              <a:rPr lang="ru-RU" dirty="0"/>
              <a:t>Урожай в огороде.</a:t>
            </a:r>
          </a:p>
          <a:p>
            <a:r>
              <a:rPr lang="ru-RU" dirty="0"/>
              <a:t>Урожай в саду.</a:t>
            </a:r>
          </a:p>
          <a:p>
            <a:r>
              <a:rPr lang="ru-RU" dirty="0"/>
              <a:t>Заготовки.</a:t>
            </a:r>
          </a:p>
          <a:p>
            <a:r>
              <a:rPr lang="ru-RU" dirty="0"/>
              <a:t>Используемые ресурсы.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951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Наступила осень.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Осенние месяцы: сентябрь, октябрь, ноябрь.</a:t>
            </a:r>
          </a:p>
        </p:txBody>
      </p:sp>
      <p:pic>
        <p:nvPicPr>
          <p:cNvPr id="1026" name="Picture 2" descr="C:\Users\user\Desktop\осен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60592"/>
            <a:ext cx="5632848" cy="372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810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dirty="0"/>
              <a:t>Листопад.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Пожелтели, покраснели листья на деревьях и начали падать на землю. Ветер закружил листья.</a:t>
            </a:r>
          </a:p>
        </p:txBody>
      </p:sp>
      <p:pic>
        <p:nvPicPr>
          <p:cNvPr id="1026" name="Picture 2" descr="C:\Users\user\Desktop\презентация осень\листопа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92620"/>
            <a:ext cx="4570264" cy="30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255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dirty="0"/>
              <a:t>Осенний дождь.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Полил холодный осенний дождь.</a:t>
            </a:r>
          </a:p>
          <a:p>
            <a:r>
              <a:rPr lang="ru-RU" dirty="0"/>
              <a:t>В лужах лежат желтые листья.</a:t>
            </a:r>
          </a:p>
        </p:txBody>
      </p:sp>
      <p:pic>
        <p:nvPicPr>
          <p:cNvPr id="2050" name="Picture 2" descr="C:\Users\user\Desktop\презентация осень\осенний дождь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20888"/>
            <a:ext cx="3046908" cy="406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388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ru-RU" dirty="0"/>
              <a:t>Птицы улетают на юг.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Становится холодно. Птицы улетают в теплые края.</a:t>
            </a:r>
          </a:p>
        </p:txBody>
      </p:sp>
      <p:pic>
        <p:nvPicPr>
          <p:cNvPr id="3074" name="Picture 2" descr="C:\Users\user\Desktop\презентация осень\птицы улетаю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4543710" cy="3033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577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Животные готовятся к зиме.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Животные утепляют свои жилища, готовят запасы на зиму и меняют шубки.</a:t>
            </a:r>
          </a:p>
        </p:txBody>
      </p:sp>
      <p:pic>
        <p:nvPicPr>
          <p:cNvPr id="9219" name="Picture 3" descr="C:\Users\user\Desktop\бел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298490"/>
            <a:ext cx="1694632" cy="112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esktop\заяц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114" y="3413125"/>
            <a:ext cx="1524000" cy="101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user\Desktop\ёж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271809"/>
            <a:ext cx="1836416" cy="118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402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Осенняя одежда.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Люди надели более теплую и непромокаемую осеннюю одежду.</a:t>
            </a:r>
          </a:p>
        </p:txBody>
      </p:sp>
      <p:pic>
        <p:nvPicPr>
          <p:cNvPr id="4098" name="Picture 2" descr="C:\Users\user\Desktop\презентация осень\осенняя одеж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008877"/>
            <a:ext cx="3804320" cy="300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802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52704"/>
          </a:xfrm>
        </p:spPr>
        <p:txBody>
          <a:bodyPr/>
          <a:lstStyle/>
          <a:p>
            <a:pPr algn="ctr"/>
            <a:r>
              <a:rPr lang="ru-RU" dirty="0"/>
              <a:t>Тихая охота.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лесу появились грибы: боровики, подосиновики, подберёзовики, лисички .</a:t>
            </a:r>
          </a:p>
        </p:txBody>
      </p:sp>
      <p:pic>
        <p:nvPicPr>
          <p:cNvPr id="5122" name="Picture 2" descr="C:\Users\user\Desktop\презентация осень\борови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76110"/>
            <a:ext cx="2096005" cy="1572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презентация осень\подосиновик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02428"/>
            <a:ext cx="2194248" cy="164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презентация осень\подберезовики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61268"/>
            <a:ext cx="2135583" cy="160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презентация осень\лисичк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254" y="5142934"/>
            <a:ext cx="2118556" cy="145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2120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323</TotalTime>
  <Words>225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Constantia</vt:lpstr>
      <vt:lpstr>Wingdings 2</vt:lpstr>
      <vt:lpstr>Поток</vt:lpstr>
      <vt:lpstr>Осень</vt:lpstr>
      <vt:lpstr>Содержание.</vt:lpstr>
      <vt:lpstr>Наступила осень.</vt:lpstr>
      <vt:lpstr>Листопад.</vt:lpstr>
      <vt:lpstr>Осенний дождь.</vt:lpstr>
      <vt:lpstr>Птицы улетают на юг.</vt:lpstr>
      <vt:lpstr>Животные готовятся к зиме.</vt:lpstr>
      <vt:lpstr>Осенняя одежда.</vt:lpstr>
      <vt:lpstr>Тихая охота.</vt:lpstr>
      <vt:lpstr>В полях и огородах убирают урожай овощей.</vt:lpstr>
      <vt:lpstr>В садах убирают урожай фруктов.</vt:lpstr>
      <vt:lpstr>Люди делают заготовки на зиму.</vt:lpstr>
      <vt:lpstr>Используемые ресурсы.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</dc:title>
  <dc:creator>user</dc:creator>
  <cp:lastModifiedBy>Басенко Сергей</cp:lastModifiedBy>
  <cp:revision>15</cp:revision>
  <dcterms:created xsi:type="dcterms:W3CDTF">2017-03-23T10:44:07Z</dcterms:created>
  <dcterms:modified xsi:type="dcterms:W3CDTF">2017-06-07T15:55:43Z</dcterms:modified>
</cp:coreProperties>
</file>