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6E34D-A451-4926-8562-C0305DF17113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F01A5-EF85-4455-B456-0CE0236957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B02286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Танюшка</dc:creator>
  <cp:lastModifiedBy>Танюшка</cp:lastModifiedBy>
  <cp:revision>1</cp:revision>
  <dcterms:created xsi:type="dcterms:W3CDTF">2017-06-07T15:20:02Z</dcterms:created>
  <dcterms:modified xsi:type="dcterms:W3CDTF">2017-06-07T15:23:27Z</dcterms:modified>
</cp:coreProperties>
</file>