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56" r:id="rId2"/>
    <p:sldId id="274" r:id="rId3"/>
    <p:sldId id="278" r:id="rId4"/>
    <p:sldId id="263" r:id="rId5"/>
    <p:sldId id="264" r:id="rId6"/>
    <p:sldId id="275" r:id="rId7"/>
    <p:sldId id="277" r:id="rId8"/>
    <p:sldId id="265" r:id="rId9"/>
    <p:sldId id="266" r:id="rId10"/>
    <p:sldId id="267" r:id="rId11"/>
    <p:sldId id="269" r:id="rId12"/>
    <p:sldId id="270" r:id="rId13"/>
    <p:sldId id="268" r:id="rId14"/>
    <p:sldId id="279" r:id="rId15"/>
    <p:sldId id="272" r:id="rId16"/>
    <p:sldId id="271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24" autoAdjust="0"/>
  </p:normalViewPr>
  <p:slideViewPr>
    <p:cSldViewPr>
      <p:cViewPr>
        <p:scale>
          <a:sx n="75" d="100"/>
          <a:sy n="75" d="100"/>
        </p:scale>
        <p:origin x="-11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E34A52-4039-4FB0-AA35-48AF4CEADB2F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CB6D2-CD05-47B6-ABC9-6322814C25A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E34A52-4039-4FB0-AA35-48AF4CEADB2F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CB6D2-CD05-47B6-ABC9-6322814C25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E34A52-4039-4FB0-AA35-48AF4CEADB2F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CB6D2-CD05-47B6-ABC9-6322814C25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E34A52-4039-4FB0-AA35-48AF4CEADB2F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CB6D2-CD05-47B6-ABC9-6322814C25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E34A52-4039-4FB0-AA35-48AF4CEADB2F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CB6D2-CD05-47B6-ABC9-6322814C25A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E34A52-4039-4FB0-AA35-48AF4CEADB2F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CB6D2-CD05-47B6-ABC9-6322814C25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E34A52-4039-4FB0-AA35-48AF4CEADB2F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CB6D2-CD05-47B6-ABC9-6322814C25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E34A52-4039-4FB0-AA35-48AF4CEADB2F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CB6D2-CD05-47B6-ABC9-6322814C25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E34A52-4039-4FB0-AA35-48AF4CEADB2F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CB6D2-CD05-47B6-ABC9-6322814C25A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E34A52-4039-4FB0-AA35-48AF4CEADB2F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CB6D2-CD05-47B6-ABC9-6322814C25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E34A52-4039-4FB0-AA35-48AF4CEADB2F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3CB6D2-CD05-47B6-ABC9-6322814C25A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DE34A52-4039-4FB0-AA35-48AF4CEADB2F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D3CB6D2-CD05-47B6-ABC9-6322814C25A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04664"/>
            <a:ext cx="770485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Барыбызга да хәерле көннәр!</a:t>
            </a:r>
            <a:endParaRPr lang="ru-RU" sz="8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2122" y="4221088"/>
            <a:ext cx="2961878" cy="241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556792"/>
            <a:ext cx="7818072" cy="4176464"/>
          </a:xfrm>
        </p:spPr>
        <p:txBody>
          <a:bodyPr>
            <a:noAutofit/>
          </a:bodyPr>
          <a:lstStyle/>
          <a:p>
            <a:pPr algn="ctr"/>
            <a:r>
              <a:rPr lang="tt-RU" sz="1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Һөнәрчелек </a:t>
            </a:r>
            <a:br>
              <a:rPr lang="tt-RU" sz="1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1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сүзләре</a:t>
            </a:r>
            <a:endParaRPr lang="ru-RU" sz="1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ОМП\Desktop\физкультминут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7" y="1700522"/>
            <a:ext cx="7560840" cy="48248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01388" y="692696"/>
            <a:ext cx="81190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Әйдәгез, ял итеп алыйк!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980728"/>
            <a:ext cx="74168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6000" dirty="0" smtClean="0">
                <a:latin typeface="Times New Roman" pitchFamily="18" charset="0"/>
                <a:cs typeface="Times New Roman" pitchFamily="18" charset="0"/>
              </a:rPr>
              <a:t>Җеп, тукыма, метр, акбур, чүкеч, салат, пычкы, көрәк, пычак, кадак, такта, тырма, кайчы, энә,түтәл.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47664" y="404664"/>
            <a:ext cx="7056784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19672" y="476672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Кулланылышы ягыннан татар теленең сүзлек составы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83568" y="1844824"/>
            <a:ext cx="3240360" cy="115212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79512" y="3212976"/>
            <a:ext cx="4320480" cy="17281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07964" y="1916832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Гомумхалык сүзләре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8" y="3284984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Барлык кешеләргә дә аңлаешлы, кирәкле, сөйләм өчен әһәмиятле сүзләр.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92080" y="1844824"/>
            <a:ext cx="3240360" cy="115212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860032" y="3212976"/>
            <a:ext cx="4283968" cy="172819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364088" y="5445224"/>
            <a:ext cx="3240360" cy="115212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39552" y="5373216"/>
            <a:ext cx="3240360" cy="115212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6660232" y="1556792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2411760" y="1556792"/>
            <a:ext cx="43204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13" idx="4"/>
            <a:endCxn id="16" idx="0"/>
          </p:cNvCxnSpPr>
          <p:nvPr/>
        </p:nvCxnSpPr>
        <p:spPr>
          <a:xfrm>
            <a:off x="6912260" y="2996952"/>
            <a:ext cx="8975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8" idx="4"/>
          </p:cNvCxnSpPr>
          <p:nvPr/>
        </p:nvCxnSpPr>
        <p:spPr>
          <a:xfrm flipH="1">
            <a:off x="2195736" y="2996952"/>
            <a:ext cx="10801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9" idx="4"/>
            <a:endCxn id="18" idx="0"/>
          </p:cNvCxnSpPr>
          <p:nvPr/>
        </p:nvCxnSpPr>
        <p:spPr>
          <a:xfrm flipH="1">
            <a:off x="2159732" y="4941168"/>
            <a:ext cx="18002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16" idx="4"/>
          </p:cNvCxnSpPr>
          <p:nvPr/>
        </p:nvCxnSpPr>
        <p:spPr>
          <a:xfrm>
            <a:off x="7002016" y="4941168"/>
            <a:ext cx="9026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27584" y="551723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Агач, урман, ун, мин, елга, кичә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724128" y="1916832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Һөнәрчелек сүзләре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48064" y="3645024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Аерым һөнәр ияләре куллана торган сүзләр.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52120" y="5445224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Грипп, фонетика, өлгереш, аваз, чүкеч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39" grpId="0"/>
      <p:bldP spid="40" grpId="0"/>
      <p:bldP spid="41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607395"/>
              </p:ext>
            </p:extLst>
          </p:nvPr>
        </p:nvGraphicFramePr>
        <p:xfrm>
          <a:off x="1435100" y="1340768"/>
          <a:ext cx="7499350" cy="4824536"/>
        </p:xfrm>
        <a:graphic>
          <a:graphicData uri="http://schemas.openxmlformats.org/drawingml/2006/table">
            <a:tbl>
              <a:tblPr/>
              <a:tblGrid>
                <a:gridCol w="7499350"/>
              </a:tblGrid>
              <a:tr h="4824536">
                <a:tc>
                  <a:txBody>
                    <a:bodyPr/>
                    <a:lstStyle/>
                    <a:p>
                      <a:pPr marL="97155" algn="l">
                        <a:spcAft>
                          <a:spcPts val="0"/>
                        </a:spcAft>
                      </a:pPr>
                      <a:r>
                        <a:rPr lang="tt-RU" sz="3200" dirty="0">
                          <a:effectLst/>
                          <a:latin typeface="Times New Roman"/>
                          <a:ea typeface="Times New Roman"/>
                        </a:rPr>
                        <a:t>Үзбәя.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97155" algn="l">
                        <a:spcAft>
                          <a:spcPts val="0"/>
                        </a:spcAft>
                      </a:pPr>
                      <a:r>
                        <a:rPr lang="tt-RU" sz="3200" dirty="0">
                          <a:effectLst/>
                          <a:latin typeface="Times New Roman"/>
                          <a:ea typeface="Times New Roman"/>
                        </a:rPr>
                        <a:t>“5” – мин биремнәрне мөстәкыйль эшләдем, иптәшемә дә булыша алам.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97155" algn="l">
                        <a:spcAft>
                          <a:spcPts val="0"/>
                        </a:spcAft>
                      </a:pPr>
                      <a:endParaRPr lang="tt-RU" sz="32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97155" algn="l">
                        <a:spcAft>
                          <a:spcPts val="0"/>
                        </a:spcAft>
                      </a:pPr>
                      <a:r>
                        <a:rPr lang="tt-RU" sz="3200" dirty="0" smtClean="0">
                          <a:effectLst/>
                          <a:latin typeface="Times New Roman"/>
                          <a:ea typeface="Times New Roman"/>
                        </a:rPr>
                        <a:t>“</a:t>
                      </a:r>
                      <a:r>
                        <a:rPr lang="tt-RU" sz="3200" dirty="0">
                          <a:effectLst/>
                          <a:latin typeface="Times New Roman"/>
                          <a:ea typeface="Times New Roman"/>
                        </a:rPr>
                        <a:t>4” – Кайбер күнегүләрне эшләгәндә кыенлыклар сиздем.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97155" algn="l">
                        <a:spcAft>
                          <a:spcPts val="0"/>
                        </a:spcAft>
                      </a:pPr>
                      <a:endParaRPr lang="tt-RU" sz="32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97155" algn="l">
                        <a:spcAft>
                          <a:spcPts val="0"/>
                        </a:spcAft>
                      </a:pPr>
                      <a:r>
                        <a:rPr lang="tt-RU" sz="3200" dirty="0" smtClean="0">
                          <a:effectLst/>
                          <a:latin typeface="Times New Roman"/>
                          <a:ea typeface="Times New Roman"/>
                        </a:rPr>
                        <a:t>“</a:t>
                      </a:r>
                      <a:r>
                        <a:rPr lang="tt-RU" sz="3200" dirty="0">
                          <a:effectLst/>
                          <a:latin typeface="Times New Roman"/>
                          <a:ea typeface="Times New Roman"/>
                        </a:rPr>
                        <a:t>3” – Ярдәмсез биремнәрне эшли алмыйм.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823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764704"/>
            <a:ext cx="698477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Өй  эше:</a:t>
            </a:r>
          </a:p>
          <a:p>
            <a:pPr marL="457200" indent="-457200">
              <a:buAutoNum type="arabicPeriod"/>
            </a:pP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Әти-әниләренең һөнәрләре буенча презентация ясарга.</a:t>
            </a:r>
          </a:p>
          <a:p>
            <a:pPr marL="457200" indent="-457200">
              <a:buAutoNum type="arabicPeriod"/>
            </a:pPr>
            <a:endParaRPr lang="tt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 Һөнәрчелек сүзләрен кертеп хикәя төзергә.</a:t>
            </a:r>
          </a:p>
          <a:p>
            <a:pPr marL="457200" indent="-457200">
              <a:buAutoNum type="arabicPeriod"/>
            </a:pPr>
            <a:endParaRPr lang="tt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Әти-әниләренең  һөнәрләренә бәйле сүзләрне дәфтәргә язарга.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ОМП\Desktop\бетте ур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0648"/>
            <a:ext cx="5981650" cy="60893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954880"/>
          </a:xfrm>
        </p:spPr>
        <p:txBody>
          <a:bodyPr>
            <a:normAutofit/>
          </a:bodyPr>
          <a:lstStyle/>
          <a:p>
            <a:r>
              <a:rPr lang="tt-RU" sz="8000" dirty="0" smtClean="0">
                <a:solidFill>
                  <a:srgbClr val="C00000"/>
                </a:solidFill>
              </a:rPr>
              <a:t>Барыгызга да бик зур рәхмәт!</a:t>
            </a:r>
            <a:endParaRPr lang="ru-RU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17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:\Гуля дэрес\бал корт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0"/>
            <a:ext cx="2980878" cy="3713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:\Гуля дэрес\хат ташуч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70" y="-1"/>
            <a:ext cx="2867974" cy="3573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F:\Гуля дэрес\укытуч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-68654"/>
            <a:ext cx="2889476" cy="378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Гуля дэрес\сатучы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54004"/>
            <a:ext cx="2900128" cy="3403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F:\Гуля дэрес\пешекче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85498"/>
            <a:ext cx="2980878" cy="344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Гуля дэрес\табиб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098" y="3234346"/>
            <a:ext cx="2760194" cy="363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26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t-RU" sz="8800" dirty="0" smtClean="0"/>
              <a:t>ҺӨНӘРЧЕЛЕК</a:t>
            </a:r>
            <a:endParaRPr lang="ru-RU" sz="8800" dirty="0"/>
          </a:p>
        </p:txBody>
      </p:sp>
      <p:pic>
        <p:nvPicPr>
          <p:cNvPr id="2050" name="Picture 2" descr="C:\Users\Gulshat\Desktop\ZNqUvIw0To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72816"/>
            <a:ext cx="4626767" cy="5006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2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620688"/>
            <a:ext cx="7406640" cy="5400600"/>
          </a:xfrm>
        </p:spPr>
        <p:txBody>
          <a:bodyPr>
            <a:noAutofit/>
          </a:bodyPr>
          <a:lstStyle/>
          <a:p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- Сез бишенче палатадагы авыруны карадыгызмы?</a:t>
            </a:r>
          </a:p>
          <a:p>
            <a:pPr>
              <a:buFontTx/>
              <a:buChar char="-"/>
            </a:pPr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 Әйе</a:t>
            </a:r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. Температурасы югары, тамагы кызарган. Хәзер сез аңа дару бирегез, укол кадагыз.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КОМП\Desktop\таби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412776"/>
            <a:ext cx="4543114" cy="52565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11760" y="188640"/>
            <a:ext cx="475252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Табиб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92696"/>
            <a:ext cx="7272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000" dirty="0">
                <a:latin typeface="Times New Roman" pitchFamily="18" charset="0"/>
                <a:cs typeface="Times New Roman" pitchFamily="18" charset="0"/>
              </a:rPr>
              <a:t>- Әлфия Дамировна, икенче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чи-рек </a:t>
            </a:r>
            <a:r>
              <a:rPr lang="tt-RU" sz="4000" dirty="0">
                <a:latin typeface="Times New Roman" pitchFamily="18" charset="0"/>
                <a:cs typeface="Times New Roman" pitchFamily="18" charset="0"/>
              </a:rPr>
              <a:t>билгеләре көндәлекләргә  куелдымы?</a:t>
            </a:r>
            <a:br>
              <a:rPr lang="tt-RU" sz="4000" dirty="0">
                <a:latin typeface="Times New Roman" pitchFamily="18" charset="0"/>
                <a:cs typeface="Times New Roman" pitchFamily="18" charset="0"/>
              </a:rPr>
            </a:br>
            <a:r>
              <a:rPr lang="tt-RU" sz="4000" dirty="0">
                <a:latin typeface="Times New Roman" pitchFamily="18" charset="0"/>
                <a:cs typeface="Times New Roman" pitchFamily="18" charset="0"/>
              </a:rPr>
              <a:t>- Әйе. Бүген сыйныф сәгатендә куйдык. </a:t>
            </a:r>
            <a:br>
              <a:rPr lang="tt-RU" sz="4000" dirty="0">
                <a:latin typeface="Times New Roman" pitchFamily="18" charset="0"/>
                <a:cs typeface="Times New Roman" pitchFamily="18" charset="0"/>
              </a:rPr>
            </a:br>
            <a:r>
              <a:rPr lang="tt-RU" sz="4000" dirty="0">
                <a:latin typeface="Times New Roman" pitchFamily="18" charset="0"/>
                <a:cs typeface="Times New Roman" pitchFamily="18" charset="0"/>
              </a:rPr>
              <a:t>- Укучыларның өлгерешләре ничек?</a:t>
            </a:r>
            <a:br>
              <a:rPr lang="tt-RU" sz="4000" dirty="0">
                <a:latin typeface="Times New Roman" pitchFamily="18" charset="0"/>
                <a:cs typeface="Times New Roman" pitchFamily="18" charset="0"/>
              </a:rPr>
            </a:br>
            <a:r>
              <a:rPr lang="tt-RU" sz="4000" dirty="0">
                <a:latin typeface="Times New Roman" pitchFamily="18" charset="0"/>
                <a:cs typeface="Times New Roman" pitchFamily="18" charset="0"/>
              </a:rPr>
              <a:t>- Безнең сыйныфта өлгереш әйбәт.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6988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274320"/>
            <a:ext cx="4176464" cy="1143000"/>
          </a:xfrm>
        </p:spPr>
        <p:txBody>
          <a:bodyPr/>
          <a:lstStyle/>
          <a:p>
            <a:pPr algn="ctr"/>
            <a:r>
              <a:rPr lang="ru-RU" dirty="0" smtClean="0"/>
              <a:t>УКЫТУЧЫ</a:t>
            </a:r>
            <a:endParaRPr lang="ru-RU" dirty="0"/>
          </a:p>
        </p:txBody>
      </p:sp>
      <p:pic>
        <p:nvPicPr>
          <p:cNvPr id="4" name="Picture 3" descr="C:\Users\КОМП\Desktop\укытуч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772816"/>
            <a:ext cx="3600400" cy="4797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5268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692696"/>
            <a:ext cx="7531928" cy="5472608"/>
          </a:xfrm>
        </p:spPr>
        <p:txBody>
          <a:bodyPr>
            <a:normAutofit/>
          </a:bodyPr>
          <a:lstStyle/>
          <a:p>
            <a:r>
              <a:rPr lang="tt-RU" sz="4400" dirty="0" smtClean="0">
                <a:latin typeface="Times New Roman" pitchFamily="18" charset="0"/>
                <a:cs typeface="Times New Roman" pitchFamily="18" charset="0"/>
              </a:rPr>
              <a:t>- Исәнмесез, Дания апа.</a:t>
            </a:r>
          </a:p>
          <a:p>
            <a:r>
              <a:rPr lang="tt-RU" sz="4400" dirty="0" smtClean="0">
                <a:latin typeface="Times New Roman" pitchFamily="18" charset="0"/>
                <a:cs typeface="Times New Roman" pitchFamily="18" charset="0"/>
              </a:rPr>
              <a:t>- Исәнме,Лилия.Лилия, </a:t>
            </a:r>
            <a:r>
              <a:rPr lang="tt-RU" sz="4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tt-RU" sz="4400" dirty="0" smtClean="0">
                <a:latin typeface="Times New Roman" pitchFamily="18" charset="0"/>
                <a:cs typeface="Times New Roman" pitchFamily="18" charset="0"/>
              </a:rPr>
              <a:t>үген </a:t>
            </a:r>
          </a:p>
          <a:p>
            <a:r>
              <a:rPr lang="tt-RU" sz="4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tt-RU" sz="4400" dirty="0" smtClean="0">
                <a:latin typeface="Times New Roman" pitchFamily="18" charset="0"/>
                <a:cs typeface="Times New Roman" pitchFamily="18" charset="0"/>
              </a:rPr>
              <a:t>ассага утырырсыз әле. Чек-ларны җыеп санарга кирәк.</a:t>
            </a:r>
          </a:p>
          <a:p>
            <a:r>
              <a:rPr lang="tt-RU" sz="4400" dirty="0" smtClean="0">
                <a:latin typeface="Times New Roman" pitchFamily="18" charset="0"/>
                <a:cs typeface="Times New Roman" pitchFamily="18" charset="0"/>
              </a:rPr>
              <a:t>- Яңа товарларның бәяләре куелганмы?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ОМП\Desktop\сатуч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340768"/>
            <a:ext cx="4014569" cy="52215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61892" y="332656"/>
            <a:ext cx="35863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Сатучы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1191</TotalTime>
  <Words>217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Презентация PowerPoint</vt:lpstr>
      <vt:lpstr>Презентация PowerPoint</vt:lpstr>
      <vt:lpstr>ҺӨНӘРЧЕЛЕК</vt:lpstr>
      <vt:lpstr>Презентация PowerPoint</vt:lpstr>
      <vt:lpstr>Презентация PowerPoint</vt:lpstr>
      <vt:lpstr>Презентация PowerPoint</vt:lpstr>
      <vt:lpstr>УКЫТУЧЫ</vt:lpstr>
      <vt:lpstr>Презентация PowerPoint</vt:lpstr>
      <vt:lpstr>Презентация PowerPoint</vt:lpstr>
      <vt:lpstr>Һөнәрчелек   сүзләре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Барыгызга да бик зур рәхмәт!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Gulshat</cp:lastModifiedBy>
  <cp:revision>55</cp:revision>
  <dcterms:created xsi:type="dcterms:W3CDTF">2015-01-24T17:04:02Z</dcterms:created>
  <dcterms:modified xsi:type="dcterms:W3CDTF">2015-01-28T10:45:16Z</dcterms:modified>
</cp:coreProperties>
</file>