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  <p:sldMasterId id="2147483828" r:id="rId3"/>
    <p:sldMasterId id="2147483840" r:id="rId4"/>
  </p:sldMasterIdLst>
  <p:notesMasterIdLst>
    <p:notesMasterId r:id="rId15"/>
  </p:notesMasterIdLst>
  <p:handoutMasterIdLst>
    <p:handoutMasterId r:id="rId16"/>
  </p:handoutMasterIdLst>
  <p:sldIdLst>
    <p:sldId id="288" r:id="rId5"/>
    <p:sldId id="294" r:id="rId6"/>
    <p:sldId id="339" r:id="rId7"/>
    <p:sldId id="340" r:id="rId8"/>
    <p:sldId id="342" r:id="rId9"/>
    <p:sldId id="343" r:id="rId10"/>
    <p:sldId id="290" r:id="rId11"/>
    <p:sldId id="341" r:id="rId12"/>
    <p:sldId id="300" r:id="rId13"/>
    <p:sldId id="30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F758EF8-7DFD-498B-AF50-7A5540A07716}">
          <p14:sldIdLst>
            <p14:sldId id="288"/>
            <p14:sldId id="294"/>
            <p14:sldId id="339"/>
            <p14:sldId id="340"/>
            <p14:sldId id="342"/>
            <p14:sldId id="343"/>
            <p14:sldId id="290"/>
            <p14:sldId id="341"/>
            <p14:sldId id="300"/>
            <p14:sldId id="301"/>
          </p14:sldIdLst>
        </p14:section>
        <p14:section name="Раздел без заголовка" id="{0429D362-AE5A-4939-B958-8751F2DCB356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94641" autoAdjust="0"/>
  </p:normalViewPr>
  <p:slideViewPr>
    <p:cSldViewPr>
      <p:cViewPr varScale="1">
        <p:scale>
          <a:sx n="89" d="100"/>
          <a:sy n="89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53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00D6B-6B16-4CF1-B48C-0129CD157042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6A2E2-B74A-4896-AD96-26986EC61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7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9047B-9AD8-4599-B0B4-C3273B38A7AE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196AA-7B76-4956-8E55-C453E1166C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17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7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30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579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05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52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772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6080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102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2215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02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2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1347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644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81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02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12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4249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666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05308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0000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8659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830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077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354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655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260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60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03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27177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612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584291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92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0657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583602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00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339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5144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110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5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18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0360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3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8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39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62553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7885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1223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07C1E2-F1E4-421F-B870-3337543BC980}" type="datetimeFigureOut">
              <a:rPr lang="ru-RU" smtClean="0">
                <a:solidFill>
                  <a:srgbClr val="C8C8B1"/>
                </a:solidFill>
              </a:rPr>
              <a:pPr/>
              <a:t>15.11.2016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86121D-230C-495A-A3FF-B600C2BEBAD4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65347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 для детей старшего дошкольного возраста.</a:t>
            </a:r>
          </a:p>
          <a:p>
            <a:r>
              <a:rPr lang="ru-RU" dirty="0" smtClean="0"/>
              <a:t>Воспитатель высшей категории </a:t>
            </a:r>
            <a:r>
              <a:rPr lang="ru-RU" dirty="0" err="1" smtClean="0"/>
              <a:t>ГБДОУ,д</a:t>
            </a:r>
            <a:r>
              <a:rPr lang="ru-RU" dirty="0" smtClean="0"/>
              <a:t>/с №43  Андреева Елена Анатольевна.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Жизнь людей в Древней Руси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5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18448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esktop\костюмы русичей\full_6KPvJYB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825"/>
            <a:ext cx="7620000" cy="584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2"/>
          <p:cNvSpPr txBox="1">
            <a:spLocks/>
          </p:cNvSpPr>
          <p:nvPr/>
        </p:nvSpPr>
        <p:spPr>
          <a:xfrm>
            <a:off x="467544" y="476672"/>
            <a:ext cx="6019800" cy="5562600"/>
          </a:xfrm>
          <a:prstGeom prst="rect">
            <a:avLst/>
          </a:prstGeo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sp>
      <p:pic>
        <p:nvPicPr>
          <p:cNvPr id="3074" name="Picture 2" descr="C:\Documents and Settings\NELLY\Рабочий стол\БОГАТЫРИ ФОТО\дева в лесу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0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все по саду с флэшки\ДЕТСАД\БОГАТЫРИ ФОТО\0_2f8ad_920762e4_orig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764704"/>
            <a:ext cx="640871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764704"/>
            <a:ext cx="1872208" cy="46085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Бескрайние поля, полноводные реки и озера,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изобилуемые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рыбой,  густые леса, богатые диким зверем и никаких дорог – так выглядела Древняя Русь.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1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Наши далекие предки, </a:t>
            </a:r>
            <a:r>
              <a:rPr lang="ru-RU" sz="2400" dirty="0" err="1" smtClean="0"/>
              <a:t>Русичи</a:t>
            </a:r>
            <a:r>
              <a:rPr lang="ru-RU" sz="2400" dirty="0" smtClean="0"/>
              <a:t> селились по берегам рек и первыми их жилищами были землянки</a:t>
            </a:r>
            <a:endParaRPr lang="ru-RU" sz="2400" dirty="0"/>
          </a:p>
        </p:txBody>
      </p:sp>
      <p:pic>
        <p:nvPicPr>
          <p:cNvPr id="1026" name="Picture 2" descr="C:\Users\1\Desktop\костюмы русичей\55983-5727d-23858717-m750x7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132856"/>
            <a:ext cx="453650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4168" y="3429000"/>
            <a:ext cx="2282552" cy="105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1\Desktop\костюмы русичей\1c62f8d89c0cc12ad9bbb7c2bd99b7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7444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6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Опасаясь нападения врагов,  </a:t>
            </a:r>
            <a:r>
              <a:rPr lang="ru-RU" sz="2400" dirty="0" err="1" smtClean="0"/>
              <a:t>Русичи</a:t>
            </a:r>
            <a:r>
              <a:rPr lang="ru-RU" sz="2400" dirty="0" smtClean="0"/>
              <a:t> обносили свои поселения  высоким частоколом</a:t>
            </a:r>
            <a:endParaRPr lang="ru-RU" sz="2400" dirty="0"/>
          </a:p>
        </p:txBody>
      </p:sp>
      <p:pic>
        <p:nvPicPr>
          <p:cNvPr id="3074" name="Picture 2" descr="C:\Users\1\Desktop\костюмы русичей\gorod-derevo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24000"/>
            <a:ext cx="7776864" cy="492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80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789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1\Desktop\костюмы русичей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29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Так выглядели наши предки, древние </a:t>
            </a:r>
            <a:r>
              <a:rPr lang="ru-RU" sz="2400" dirty="0" err="1" smtClean="0"/>
              <a:t>русичи</a:t>
            </a:r>
            <a:r>
              <a:rPr lang="ru-RU" sz="2400" dirty="0" smtClean="0"/>
              <a:t>: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странник и мужчина простолюдин.                        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424" y="1524000"/>
            <a:ext cx="2236790" cy="4572000"/>
          </a:xfrm>
        </p:spPr>
      </p:pic>
      <p:pic>
        <p:nvPicPr>
          <p:cNvPr id="4098" name="Picture 2" descr="C:\Documents and Settings\NELLY\Рабочий стол\БОГАТЫРИ ФОТО\kstm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6265" y="1524000"/>
            <a:ext cx="218310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41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852936"/>
            <a:ext cx="22105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01040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90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ELLY\Рабочий стол\БОГАТЫРИ ФОТО\русские богатыри31z79ou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4346" y="385192"/>
            <a:ext cx="2952328" cy="6120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Русь оказалась слишком щедрой на природные богатства: урожайные земли, леса и поля полные зверья, пресная вода и прочее. Все эти блага  вызывали зависть у чужестранцев, которые  пытались силой отобрать наши земли. Самые сильные и отважные мужчины вставали на защиту своей Родины. Их стали называть богатырями Земли Русской.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30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Бумаж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Бумаж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Бумаж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Бумаж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3086</TotalTime>
  <Words>136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2_Бумажная</vt:lpstr>
      <vt:lpstr>3_Бумажная</vt:lpstr>
      <vt:lpstr>6_Бумажная</vt:lpstr>
      <vt:lpstr>7_Бумажная</vt:lpstr>
      <vt:lpstr>Жизнь людей в Древней Руси</vt:lpstr>
      <vt:lpstr>Презентация PowerPoint</vt:lpstr>
      <vt:lpstr>Бескрайние поля, полноводные реки и озера, изобилуемые рыбой,  густые леса, богатые диким зверем и никаких дорог – так выглядела Древняя Русь.</vt:lpstr>
      <vt:lpstr>Наши далекие предки, Русичи селились по берегам рек и первыми их жилищами были землянки</vt:lpstr>
      <vt:lpstr>Опасаясь нападения врагов,  Русичи обносили свои поселения  высоким частоколом</vt:lpstr>
      <vt:lpstr>Презентация PowerPoint</vt:lpstr>
      <vt:lpstr>Так выглядели наши предки, древние русичи:                странник и мужчина простолюдин.                         </vt:lpstr>
      <vt:lpstr>Презентация PowerPoint</vt:lpstr>
      <vt:lpstr>Презентация PowerPoint</vt:lpstr>
      <vt:lpstr>Презентация PowerPoint</vt:lpstr>
    </vt:vector>
  </TitlesOfParts>
  <Company>BEST 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NELLY</dc:creator>
  <cp:lastModifiedBy>1</cp:lastModifiedBy>
  <cp:revision>287</cp:revision>
  <dcterms:created xsi:type="dcterms:W3CDTF">2012-04-07T19:43:01Z</dcterms:created>
  <dcterms:modified xsi:type="dcterms:W3CDTF">2016-11-15T19:38:34Z</dcterms:modified>
</cp:coreProperties>
</file>