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5496" y="-4462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059394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птиц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5445224"/>
            <a:ext cx="34563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661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686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710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881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7529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444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9798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6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446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4939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12345</cp:lastModifiedBy>
  <cp:revision>2</cp:revision>
  <dcterms:created xsi:type="dcterms:W3CDTF">2015-09-12T10:20:06Z</dcterms:created>
  <dcterms:modified xsi:type="dcterms:W3CDTF">2017-06-07T18:01:31Z</dcterms:modified>
</cp:coreProperties>
</file>