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A33D7-3A03-4B6A-B5AE-F98FF6773A1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DEBFE-2EA7-4147-9121-F41405B8F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836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A33D7-3A03-4B6A-B5AE-F98FF6773A1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DEBFE-2EA7-4147-9121-F41405B8F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846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A33D7-3A03-4B6A-B5AE-F98FF6773A1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DEBFE-2EA7-4147-9121-F41405B8F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035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A33D7-3A03-4B6A-B5AE-F98FF6773A1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DEBFE-2EA7-4147-9121-F41405B8F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481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A33D7-3A03-4B6A-B5AE-F98FF6773A1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DEBFE-2EA7-4147-9121-F41405B8F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582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A33D7-3A03-4B6A-B5AE-F98FF6773A1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DEBFE-2EA7-4147-9121-F41405B8F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808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A33D7-3A03-4B6A-B5AE-F98FF6773A1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DEBFE-2EA7-4147-9121-F41405B8F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486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A33D7-3A03-4B6A-B5AE-F98FF6773A1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DEBFE-2EA7-4147-9121-F41405B8F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736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A33D7-3A03-4B6A-B5AE-F98FF6773A1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DEBFE-2EA7-4147-9121-F41405B8F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646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A33D7-3A03-4B6A-B5AE-F98FF6773A1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DEBFE-2EA7-4147-9121-F41405B8F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476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A33D7-3A03-4B6A-B5AE-F98FF6773A1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DEBFE-2EA7-4147-9121-F41405B8F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144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A33D7-3A03-4B6A-B5AE-F98FF6773A16}" type="datetimeFigureOut">
              <a:rPr lang="ru-RU" smtClean="0"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DEBFE-2EA7-4147-9121-F41405B8F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524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литературы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5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170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83568" y="2276872"/>
            <a:ext cx="8136903" cy="3016210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79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lnSpc>
                <a:spcPct val="150000"/>
              </a:lnSpc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Образ Родины в стихотворениях о природе.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7276" y="90872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Тема урока: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04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50707" y="4925345"/>
            <a:ext cx="3709459" cy="1015663"/>
          </a:xfrm>
          <a:prstGeom prst="rect">
            <a:avLst/>
          </a:prstGeom>
          <a:solidFill>
            <a:srgbClr val="FFFF66">
              <a:alpha val="74902"/>
            </a:srgbClr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Автопортрет. 1873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Виктор Михайлович Васнецов (1848 - 1926 )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20837"/>
            <a:ext cx="4392488" cy="5602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961799" y="1628800"/>
            <a:ext cx="3898367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</a:rPr>
              <a:t>	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всю жизнь только и стремился как художник понять, разгадать и выразить русский дух.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lvl="0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		       		</a:t>
            </a:r>
            <a:r>
              <a:rPr lang="ru-RU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В.М.Васнецов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64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55253"/>
            <a:ext cx="4276676" cy="61980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2564904"/>
            <a:ext cx="3744416" cy="132343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Дмитрий Борисович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Кедрин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1907-1945)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Поэт, переводчик, журналист.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30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24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Урок литературы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Windows User</cp:lastModifiedBy>
  <cp:revision>13</cp:revision>
  <dcterms:created xsi:type="dcterms:W3CDTF">2017-04-24T12:10:05Z</dcterms:created>
  <dcterms:modified xsi:type="dcterms:W3CDTF">2017-06-07T02:29:39Z</dcterms:modified>
</cp:coreProperties>
</file>