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66" r:id="rId4"/>
    <p:sldId id="259" r:id="rId5"/>
    <p:sldId id="267" r:id="rId6"/>
    <p:sldId id="269" r:id="rId7"/>
    <p:sldId id="261" r:id="rId8"/>
    <p:sldId id="258" r:id="rId9"/>
    <p:sldId id="262" r:id="rId10"/>
    <p:sldId id="264" r:id="rId11"/>
    <p:sldId id="265" r:id="rId12"/>
    <p:sldId id="260" r:id="rId13"/>
    <p:sldId id="270" r:id="rId14"/>
    <p:sldId id="268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3501008"/>
            <a:ext cx="6400800" cy="1600200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rgbClr val="0070C0"/>
                </a:solidFill>
              </a:rPr>
              <a:t>Подготовила воспитатель </a:t>
            </a:r>
          </a:p>
          <a:p>
            <a:pPr algn="r"/>
            <a:r>
              <a:rPr lang="ru-RU" b="1" dirty="0" smtClean="0">
                <a:solidFill>
                  <a:srgbClr val="0070C0"/>
                </a:solidFill>
              </a:rPr>
              <a:t>Семина Н.В.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РППС как условие развития индивидуальных способностей детей средней группы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260648"/>
            <a:ext cx="6185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МУНИЦИПАЛЬНОЕ БЮДЖЕТНОЕ ДОШКОЛЬНОЕ </a:t>
            </a:r>
          </a:p>
          <a:p>
            <a:pPr algn="ctr"/>
            <a:r>
              <a:rPr lang="ru-RU" dirty="0" smtClean="0"/>
              <a:t>ОБРАЗОВАТЕЛЬНОЕ УЧРЕЖДЕНИЕ «ДЕТСКИЙ САД № 47»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8098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rgbClr val="002060"/>
                </a:solidFill>
              </a:rPr>
              <a:t>Гендерная</a:t>
            </a:r>
            <a:r>
              <a:rPr lang="ru-RU" dirty="0" smtClean="0">
                <a:solidFill>
                  <a:srgbClr val="002060"/>
                </a:solidFill>
              </a:rPr>
              <a:t> индивидуализация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" name="Содержимое 6" descr="20161111_154556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998731"/>
            <a:ext cx="3528391" cy="26462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Содержимое 7" descr="20170407_072818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323528" y="4005064"/>
            <a:ext cx="3552395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20170410_16200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932040" y="989348"/>
            <a:ext cx="3528392" cy="26462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20161111_15554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932040" y="4005064"/>
            <a:ext cx="3456384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899592" y="3645024"/>
            <a:ext cx="1875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Для мальчиков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52120" y="3645024"/>
            <a:ext cx="1580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Для девочек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568952" cy="11967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Атрибуты и ширма для сюжетно-ролевых игр (учет интересов детей)</a:t>
            </a: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6" name="Содержимое 5" descr="IMG_6699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5615458" y="1737470"/>
            <a:ext cx="3749675" cy="2812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670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2986133" y="2926635"/>
            <a:ext cx="3747796" cy="25922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Содержимое 8" descr="IMG_6715.JPG"/>
          <p:cNvPicPr>
            <a:picLocks noGrp="1" noChangeAspect="1"/>
          </p:cNvPicPr>
          <p:nvPr>
            <p:ph sz="quarter" idx="1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179512" y="1412776"/>
            <a:ext cx="3312368" cy="2812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0" y="4509120"/>
            <a:ext cx="3874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Ширма  с  моделями-картинками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79912" y="616530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Заправка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04248" y="5085184"/>
            <a:ext cx="1267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Банкомат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60648"/>
            <a:ext cx="7772400" cy="7920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Выставки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20170404_150528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716016" y="1484784"/>
            <a:ext cx="4198652" cy="2020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323528" y="3429000"/>
            <a:ext cx="3798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«Мои любимые книги» -Максим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48064" y="3573016"/>
            <a:ext cx="2975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«Моя любимая игрушка»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23728" y="6309320"/>
            <a:ext cx="4344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Персональная выставка  работ Насти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3" name="Содержимое 12" descr="20170328_132448.jpg"/>
          <p:cNvPicPr>
            <a:picLocks noGrp="1" noChangeAspect="1"/>
          </p:cNvPicPr>
          <p:nvPr>
            <p:ph sz="quarter" idx="1"/>
          </p:nvPr>
        </p:nvPicPr>
        <p:blipFill>
          <a:blip r:embed="rId3" cstate="screen"/>
          <a:srcRect/>
          <a:stretch>
            <a:fillRect/>
          </a:stretch>
        </p:blipFill>
        <p:spPr>
          <a:xfrm rot="10800000">
            <a:off x="232669" y="1052736"/>
            <a:ext cx="3984549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20170328_13230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10800000">
            <a:off x="2292206" y="4077072"/>
            <a:ext cx="3955040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22114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Детские работы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20170424_134301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214858" y="1665462"/>
            <a:ext cx="3749675" cy="2812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20170424_134311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 rot="10800000">
            <a:off x="4788024" y="476672"/>
            <a:ext cx="3749675" cy="2812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20170424_13441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0800000">
            <a:off x="3707904" y="3717032"/>
            <a:ext cx="3600400" cy="2700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6156176" y="3356992"/>
            <a:ext cx="2225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«Прогулка» ,Настя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1600" y="5013176"/>
            <a:ext cx="2178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«Дерево», </a:t>
            </a:r>
            <a:r>
              <a:rPr lang="ru-RU" b="1" dirty="0" err="1" smtClean="0">
                <a:solidFill>
                  <a:srgbClr val="FF0000"/>
                </a:solidFill>
              </a:rPr>
              <a:t>Камила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7984" y="6309320"/>
            <a:ext cx="2309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«Трактор», Максим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Проектная деятельность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20170331_135021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1524732"/>
            <a:ext cx="4176464" cy="31323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20170331_135033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860032" y="1988840"/>
            <a:ext cx="3921418" cy="31906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95536" y="4869160"/>
            <a:ext cx="3959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Фотогазета «Прогулки по </a:t>
            </a:r>
            <a:r>
              <a:rPr lang="ru-RU" b="1" dirty="0" err="1" smtClean="0">
                <a:solidFill>
                  <a:srgbClr val="FF0000"/>
                </a:solidFill>
              </a:rPr>
              <a:t>Сарову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9992" y="5445224"/>
            <a:ext cx="447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Газета о проекте «Мы живем в </a:t>
            </a:r>
            <a:r>
              <a:rPr lang="ru-RU" b="1" dirty="0" err="1" smtClean="0">
                <a:solidFill>
                  <a:srgbClr val="FF0000"/>
                </a:solidFill>
              </a:rPr>
              <a:t>Сарове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3568" y="2780928"/>
            <a:ext cx="77724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0872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Наши интересы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20170328_132357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 flipV="1">
            <a:off x="539552" y="908720"/>
            <a:ext cx="3749675" cy="2812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Содержимое 6" descr="20170328_132419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 flipV="1">
            <a:off x="5004048" y="908720"/>
            <a:ext cx="3749675" cy="2812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20161102_10152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051720" y="4221088"/>
            <a:ext cx="4568339" cy="22142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115616" y="3789040"/>
            <a:ext cx="2133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Наши спортсмены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8104" y="3789040"/>
            <a:ext cx="2317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Нам интересно  все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5856" y="648866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Фото детей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2211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Взаимодействие с родителями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" name="Содержимое 6" descr="20170418_160109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95536" y="1772816"/>
            <a:ext cx="4124523" cy="29531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Содержимое 4" descr="20170328_132410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>
          <a:xfrm flipV="1">
            <a:off x="4644008" y="1988840"/>
            <a:ext cx="4271183" cy="235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899592" y="501317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rgbClr val="FF0000"/>
                </a:solidFill>
              </a:rPr>
              <a:t>Портфолио</a:t>
            </a:r>
            <a:r>
              <a:rPr lang="ru-RU" b="1" dirty="0" smtClean="0">
                <a:solidFill>
                  <a:srgbClr val="FF0000"/>
                </a:solidFill>
              </a:rPr>
              <a:t> детей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4008" y="4725144"/>
            <a:ext cx="4239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Книжки-малышки «Мне интересно»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2211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«Звезда недели»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" name="Содержимое 6" descr="20161118_073630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87524" y="1772816"/>
            <a:ext cx="4284476" cy="3672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Содержимое 7" descr="20161102_101539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4754001" y="1936816"/>
            <a:ext cx="4104454" cy="36324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Уголок уединения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IMG_6494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1556792"/>
            <a:ext cx="4156736" cy="31175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IMG_6495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4860032" y="1556792"/>
            <a:ext cx="4060726" cy="3045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Семейные альбомы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20170424_123609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282215" y="1958144"/>
            <a:ext cx="4386511" cy="34397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20170424_123626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716016" y="2060848"/>
            <a:ext cx="3956300" cy="2757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8072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Для именинника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" name="Содержимое 6" descr="20170126_071859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-297776" y="1530024"/>
            <a:ext cx="4394366" cy="32957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Содержимое 7" descr="20170331_135143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572000" y="980728"/>
            <a:ext cx="4224470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20170424_134116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5400000">
            <a:off x="2769009" y="3503798"/>
            <a:ext cx="3101925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755576" y="620688"/>
            <a:ext cx="3733800" cy="762000"/>
          </a:xfrm>
        </p:spPr>
        <p:txBody>
          <a:bodyPr/>
          <a:lstStyle/>
          <a:p>
            <a:pPr algn="ctr"/>
            <a:r>
              <a:rPr lang="ru-RU" dirty="0" smtClean="0"/>
              <a:t>«Мое настроение»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>
          <a:xfrm>
            <a:off x="4932040" y="908720"/>
            <a:ext cx="3733800" cy="762000"/>
          </a:xfrm>
        </p:spPr>
        <p:txBody>
          <a:bodyPr/>
          <a:lstStyle/>
          <a:p>
            <a:pPr algn="ctr"/>
            <a:r>
              <a:rPr lang="ru-RU" dirty="0" smtClean="0"/>
              <a:t>Место для вещей из дома</a:t>
            </a:r>
            <a:endParaRPr lang="ru-RU" dirty="0"/>
          </a:p>
        </p:txBody>
      </p:sp>
      <p:pic>
        <p:nvPicPr>
          <p:cNvPr id="7" name="Содержимое 6" descr="20170404_120927.jpg"/>
          <p:cNvPicPr>
            <a:picLocks noGrp="1" noChangeAspect="1"/>
          </p:cNvPicPr>
          <p:nvPr>
            <p:ph sz="half" idx="4"/>
          </p:nvPr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5079728" y="2129184"/>
            <a:ext cx="3652767" cy="29400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Содержимое 7" descr="20170424_135356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 rot="5400000">
            <a:off x="527550" y="2000842"/>
            <a:ext cx="4128459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«Панорама добрых дел»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20170406_145003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1857645" y="2110907"/>
            <a:ext cx="5008984" cy="37567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205</TotalTime>
  <Words>144</Words>
  <Application>Microsoft Office PowerPoint</Application>
  <PresentationFormat>Экран (4:3)</PresentationFormat>
  <Paragraphs>38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Справедливость</vt:lpstr>
      <vt:lpstr>РППС как условие развития индивидуальных способностей детей средней группы</vt:lpstr>
      <vt:lpstr>Наши интересы</vt:lpstr>
      <vt:lpstr>Взаимодействие с родителями</vt:lpstr>
      <vt:lpstr>«Звезда недели»</vt:lpstr>
      <vt:lpstr>Уголок уединения</vt:lpstr>
      <vt:lpstr>Семейные альбомы</vt:lpstr>
      <vt:lpstr>Для именинника</vt:lpstr>
      <vt:lpstr>Слайд 8</vt:lpstr>
      <vt:lpstr>«Панорама добрых дел»</vt:lpstr>
      <vt:lpstr>Гендерная индивидуализация</vt:lpstr>
      <vt:lpstr>Атрибуты и ширма для сюжетно-ролевых игр (учет интересов детей)  </vt:lpstr>
      <vt:lpstr>Выставки</vt:lpstr>
      <vt:lpstr>Детские работы</vt:lpstr>
      <vt:lpstr>Проектная деятельность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 Семина</dc:creator>
  <cp:lastModifiedBy>Наталья Семина</cp:lastModifiedBy>
  <cp:revision>35</cp:revision>
  <dcterms:created xsi:type="dcterms:W3CDTF">2017-04-04T06:17:22Z</dcterms:created>
  <dcterms:modified xsi:type="dcterms:W3CDTF">2017-06-07T15:05:08Z</dcterms:modified>
</cp:coreProperties>
</file>