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8" r:id="rId3"/>
    <p:sldId id="280" r:id="rId4"/>
    <p:sldId id="261" r:id="rId5"/>
    <p:sldId id="281" r:id="rId6"/>
    <p:sldId id="273" r:id="rId7"/>
    <p:sldId id="274" r:id="rId8"/>
    <p:sldId id="283" r:id="rId9"/>
    <p:sldId id="284" r:id="rId10"/>
    <p:sldId id="262" r:id="rId11"/>
    <p:sldId id="271" r:id="rId12"/>
    <p:sldId id="276" r:id="rId13"/>
    <p:sldId id="286" r:id="rId14"/>
    <p:sldId id="277" r:id="rId15"/>
    <p:sldId id="285" r:id="rId16"/>
    <p:sldId id="278" r:id="rId17"/>
    <p:sldId id="279" r:id="rId18"/>
    <p:sldId id="269" r:id="rId19"/>
    <p:sldId id="267" r:id="rId20"/>
    <p:sldId id="272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01" autoAdjust="0"/>
    <p:restoredTop sz="94660"/>
  </p:normalViewPr>
  <p:slideViewPr>
    <p:cSldViewPr>
      <p:cViewPr varScale="1">
        <p:scale>
          <a:sx n="98" d="100"/>
          <a:sy n="98" d="100"/>
        </p:scale>
        <p:origin x="-9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C7ECE3-8D1A-4E4E-B83D-203CB19B265A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9AE15-56E8-4860-8D1A-96743D7C8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371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Презентация Русский народный костюм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9AE15-56E8-4860-8D1A-96743D7C85F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163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BBAC-F247-44CF-868F-A3C34205339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7AE3-A4F8-40EB-B68E-8EA7A02C0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65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BBAC-F247-44CF-868F-A3C34205339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7AE3-A4F8-40EB-B68E-8EA7A02C0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706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BBAC-F247-44CF-868F-A3C34205339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7AE3-A4F8-40EB-B68E-8EA7A02C0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220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BBAC-F247-44CF-868F-A3C34205339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7AE3-A4F8-40EB-B68E-8EA7A02C0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80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BBAC-F247-44CF-868F-A3C34205339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7AE3-A4F8-40EB-B68E-8EA7A02C0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165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BBAC-F247-44CF-868F-A3C34205339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7AE3-A4F8-40EB-B68E-8EA7A02C0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008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BBAC-F247-44CF-868F-A3C34205339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7AE3-A4F8-40EB-B68E-8EA7A02C0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153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BBAC-F247-44CF-868F-A3C34205339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7AE3-A4F8-40EB-B68E-8EA7A02C0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581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BBAC-F247-44CF-868F-A3C34205339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7AE3-A4F8-40EB-B68E-8EA7A02C0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68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BBAC-F247-44CF-868F-A3C34205339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7AE3-A4F8-40EB-B68E-8EA7A02C0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155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BBAC-F247-44CF-868F-A3C34205339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7AE3-A4F8-40EB-B68E-8EA7A02C0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22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4BBAC-F247-44CF-868F-A3C34205339D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F7AE3-A4F8-40EB-B68E-8EA7A02C0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888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/>
              <a:t>Русский народный костюм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915816" y="5013176"/>
            <a:ext cx="5472608" cy="136815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Презентация для детей  старшего дошкольного возраста. Подготовила Андреева Елена Анатольевна, воспитатель ГБДОУ №43, Калининского р-на, СПб.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52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26876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9" name="Picture 3" descr="C:\Users\1\Desktop\костюмы русичей\forum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7" y="316632"/>
            <a:ext cx="7848871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51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314096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1\Desktop\костюмы русичей\893220121030231729_f3d36db7e50900a04d122d4439f70a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73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О многообразии внешнего вида русского национального костюма и его удивительной красоте мы можем судить, рассматривая картины художников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306896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костюмы русичей\kartiny-russkix-xudozhnikov_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348880"/>
            <a:ext cx="4392488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236296" y="364502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Users\1\Desktop\костюмы русичей\0000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916831"/>
            <a:ext cx="4320480" cy="37444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059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0" y="1417638"/>
            <a:ext cx="4114800" cy="57120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05293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\Desktop\костюмы русичей\1425129107.0839kulikov_28_02_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888432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костюмы русичей\0013-013-Bolshuju-tajnu-khranjat-v-sebe-drevnie-slavjanskie-ornament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052736"/>
            <a:ext cx="468052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58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4048" y="393305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1\Desktop\костюмы русичей\49-14670_10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70567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00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5936" y="321297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1\Desktop\костюмы русичей\0_6fe34_364ed61d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16632"/>
            <a:ext cx="5112568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256490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костюмы русичей\99f69ec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55476"/>
            <a:ext cx="3662561" cy="604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15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1\Desktop\костюмы русичей\0_ac334_9822e6e4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4608512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228184" y="2924944"/>
            <a:ext cx="158417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 descr="C:\Users\1\Desktop\костюмы русичей\1367488919_1785-portret-agafi-dmitrievny-agashi-levickoy-docheri-hudozhnik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764704"/>
            <a:ext cx="4104456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039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26876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1\Desktop\костюмы русичей\17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404664"/>
            <a:ext cx="4536503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164288" y="324898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C:\Users\1\Desktop\костюмы русичей\0s8ojl8equq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88640"/>
            <a:ext cx="3672408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50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27984" y="548680"/>
            <a:ext cx="4392488" cy="1867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Одежда на Руси была длинной свободной и очень красивой. Самой нарядной считалась одежда из красной ткани. Головной убор для девушек и женщин был обязательным и для каждого наряда был разным.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69269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271632" y="465313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1\Desktop\костюмы русичей\17823050_45c9c8ae9dfea75953a3fdc2f865c9bc_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51690"/>
            <a:ext cx="3600400" cy="432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костюмы русичей\image3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852936"/>
            <a:ext cx="4752528" cy="388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831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4" y="249289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24116"/>
            <a:ext cx="8496944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6021288"/>
            <a:ext cx="856895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Одежда и головные уборы в каждой губернии были свои и существенно различались по внешнему виду, но все они были по-своему хороши.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686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5936" y="278092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костюмы русичей\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00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26876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1\Desktop\костюмы русичей\70e23b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496944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62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278092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1\Desktop\костюмы русичей\11630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8784976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9712" y="188640"/>
            <a:ext cx="5544616" cy="4042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Сувенирные игрушки-куклы в русских нарядах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167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263691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костюмы русичей\0029-029-Prazdnichnaja-muzhskaja-odezh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90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99992" y="256490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C:\Users\1\Desktop\костюмы русичей\img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87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270892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1\Desktop\костюмы русичей\0007-007-ZHenskaja-prazdnichnaja-odezhda-Rjazanskoj-i-Voronezhskoj-guberni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94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249289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1\Desktop\костюмы русичей\img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94928"/>
            <a:ext cx="8928992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5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4" y="314096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1\Desktop\костюмы русичей\0000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47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227687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1\Desktop\костюмы русичей\0032-032-Pugovits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5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91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5936" y="263691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1\Desktop\костюмы русичей\0021-021-Golovnoj-ub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24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1">
      <a:dk1>
        <a:srgbClr val="FF0000"/>
      </a:dk1>
      <a:lt1>
        <a:srgbClr val="0084B4"/>
      </a:lt1>
      <a:dk2>
        <a:srgbClr val="FFD147"/>
      </a:dk2>
      <a:lt2>
        <a:srgbClr val="FF6566"/>
      </a:lt2>
      <a:accent1>
        <a:srgbClr val="6DAA2D"/>
      </a:accent1>
      <a:accent2>
        <a:srgbClr val="005878"/>
      </a:accent2>
      <a:accent3>
        <a:srgbClr val="FFFF00"/>
      </a:accent3>
      <a:accent4>
        <a:srgbClr val="92D050"/>
      </a:accent4>
      <a:accent5>
        <a:srgbClr val="00B050"/>
      </a:accent5>
      <a:accent6>
        <a:srgbClr val="C82A0C"/>
      </a:accent6>
      <a:hlink>
        <a:srgbClr val="CC9900"/>
      </a:hlink>
      <a:folHlink>
        <a:srgbClr val="5DD3FF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109</Words>
  <Application>Microsoft Office PowerPoint</Application>
  <PresentationFormat>Экран (4:3)</PresentationFormat>
  <Paragraphs>8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Русский народный костюм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 многообразии внешнего вида русского национального костюма и его удивительной красоте мы можем судить, рассматривая картины художников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народный костюм</dc:title>
  <dc:creator>1</dc:creator>
  <cp:lastModifiedBy>1</cp:lastModifiedBy>
  <cp:revision>58</cp:revision>
  <dcterms:created xsi:type="dcterms:W3CDTF">2016-11-06T18:55:49Z</dcterms:created>
  <dcterms:modified xsi:type="dcterms:W3CDTF">2017-06-07T19:13:25Z</dcterms:modified>
</cp:coreProperties>
</file>