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1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BD5-1BBE-4045-95A4-2ED367DD65D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F473-528C-4B41-AA64-5E137F042E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718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BD5-1BBE-4045-95A4-2ED367DD65D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F473-528C-4B41-AA64-5E137F042E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503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BD5-1BBE-4045-95A4-2ED367DD65D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F473-528C-4B41-AA64-5E137F042E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657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BD5-1BBE-4045-95A4-2ED367DD65D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F473-528C-4B41-AA64-5E137F042E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851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BD5-1BBE-4045-95A4-2ED367DD65D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F473-528C-4B41-AA64-5E137F042E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46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BD5-1BBE-4045-95A4-2ED367DD65D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F473-528C-4B41-AA64-5E137F042E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188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BD5-1BBE-4045-95A4-2ED367DD65D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F473-528C-4B41-AA64-5E137F042E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93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BD5-1BBE-4045-95A4-2ED367DD65D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F473-528C-4B41-AA64-5E137F042E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83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BD5-1BBE-4045-95A4-2ED367DD65D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F473-528C-4B41-AA64-5E137F042E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76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BD5-1BBE-4045-95A4-2ED367DD65D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F473-528C-4B41-AA64-5E137F042E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433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BD5-1BBE-4045-95A4-2ED367DD65D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F473-528C-4B41-AA64-5E137F042E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53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5BBD5-1BBE-4045-95A4-2ED367DD65D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1F473-528C-4B41-AA64-5E137F042E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22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London sightseeing tour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создана </a:t>
            </a:r>
            <a:r>
              <a:rPr lang="ru-RU" dirty="0" err="1" smtClean="0"/>
              <a:t>Комендантовой</a:t>
            </a:r>
            <a:r>
              <a:rPr lang="ru-RU" dirty="0" smtClean="0"/>
              <a:t> Н.Г.</a:t>
            </a:r>
          </a:p>
          <a:p>
            <a:r>
              <a:rPr lang="ru-RU" dirty="0" smtClean="0"/>
              <a:t>Урок 2.5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344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5820"/>
            <a:ext cx="8468708" cy="6351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2999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87" y="188640"/>
            <a:ext cx="8736970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7541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87" y="188640"/>
            <a:ext cx="8501177" cy="6375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9070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87" y="188640"/>
            <a:ext cx="8448938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3542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87" y="188640"/>
            <a:ext cx="8501177" cy="6375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9545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76" y="116632"/>
            <a:ext cx="8597188" cy="644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3111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" y="332656"/>
            <a:ext cx="835292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3078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76" y="116632"/>
            <a:ext cx="864096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638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97" y="260648"/>
            <a:ext cx="8549183" cy="641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0369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87" y="188640"/>
            <a:ext cx="8448938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5519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11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The London sightseeing tour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London sightseeing tour</dc:title>
  <dc:creator>Наталия</dc:creator>
  <cp:lastModifiedBy>Наталия</cp:lastModifiedBy>
  <cp:revision>10</cp:revision>
  <dcterms:created xsi:type="dcterms:W3CDTF">2017-06-07T20:44:20Z</dcterms:created>
  <dcterms:modified xsi:type="dcterms:W3CDTF">2017-06-07T20:55:02Z</dcterms:modified>
</cp:coreProperties>
</file>