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256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292267-FFC1-4C9A-BD01-3C83C47C782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B10376-7E32-4924-B306-A40ED15B936B}">
      <dgm:prSet phldrT="[Текст]" phldr="1"/>
      <dgm:spPr/>
      <dgm:t>
        <a:bodyPr/>
        <a:lstStyle/>
        <a:p>
          <a:endParaRPr lang="ru-RU" dirty="0"/>
        </a:p>
      </dgm:t>
    </dgm:pt>
    <dgm:pt modelId="{4C69B4BF-167E-46C0-BD10-578F7DC46BF6}" type="parTrans" cxnId="{5D33C028-DA1C-4A8C-83D4-6D385941E175}">
      <dgm:prSet/>
      <dgm:spPr/>
      <dgm:t>
        <a:bodyPr/>
        <a:lstStyle/>
        <a:p>
          <a:endParaRPr lang="ru-RU"/>
        </a:p>
      </dgm:t>
    </dgm:pt>
    <dgm:pt modelId="{D8AEEB67-0E8A-4DF5-99A3-061779A4B9DF}" type="sibTrans" cxnId="{5D33C028-DA1C-4A8C-83D4-6D385941E175}">
      <dgm:prSet/>
      <dgm:spPr/>
      <dgm:t>
        <a:bodyPr/>
        <a:lstStyle/>
        <a:p>
          <a:endParaRPr lang="ru-RU"/>
        </a:p>
      </dgm:t>
    </dgm:pt>
    <dgm:pt modelId="{70F950E9-0D79-4AB3-98C7-912E13CBF627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b="1" dirty="0" smtClean="0"/>
            <a:t>А)</a:t>
          </a:r>
          <a:r>
            <a:rPr lang="en-US" b="1" dirty="0" smtClean="0"/>
            <a:t>I don’t know what to wear to the party! Can you help me, please?</a:t>
          </a:r>
          <a:endParaRPr lang="ru-RU" b="1" dirty="0"/>
        </a:p>
      </dgm:t>
    </dgm:pt>
    <dgm:pt modelId="{33035434-7379-4BB0-90B9-B30A3E63C198}" type="parTrans" cxnId="{E5CBF3E6-D825-40D2-B84F-9D50D572FCB1}">
      <dgm:prSet/>
      <dgm:spPr/>
      <dgm:t>
        <a:bodyPr/>
        <a:lstStyle/>
        <a:p>
          <a:endParaRPr lang="ru-RU"/>
        </a:p>
      </dgm:t>
    </dgm:pt>
    <dgm:pt modelId="{4F01AFE8-5DBA-471E-A2A5-3CFA5AA53A00}" type="sibTrans" cxnId="{E5CBF3E6-D825-40D2-B84F-9D50D572FCB1}">
      <dgm:prSet/>
      <dgm:spPr/>
      <dgm:t>
        <a:bodyPr/>
        <a:lstStyle/>
        <a:p>
          <a:endParaRPr lang="ru-RU"/>
        </a:p>
      </dgm:t>
    </dgm:pt>
    <dgm:pt modelId="{8BEAB30E-9198-49B8-B1A5-F5BB380DD79B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В)</a:t>
          </a:r>
          <a:r>
            <a:rPr lang="en-US" b="1" dirty="0" smtClean="0">
              <a:solidFill>
                <a:srgbClr val="FF0000"/>
              </a:solidFill>
            </a:rPr>
            <a:t>What do you </a:t>
          </a:r>
          <a:r>
            <a:rPr lang="en-US" b="1" u="sng" dirty="0" smtClean="0">
              <a:solidFill>
                <a:srgbClr val="FF0000"/>
              </a:solidFill>
            </a:rPr>
            <a:t>FANCY  WEARING</a:t>
          </a:r>
          <a:r>
            <a:rPr lang="en-US" b="1" dirty="0" smtClean="0"/>
            <a:t>? Look! I’ve chosen …</a:t>
          </a:r>
          <a:endParaRPr lang="ru-RU" b="1" dirty="0"/>
        </a:p>
      </dgm:t>
    </dgm:pt>
    <dgm:pt modelId="{A3F5DD8C-7700-4828-95C4-70F05CCCAC4D}" type="parTrans" cxnId="{0D57AB3D-2BEC-4F38-B342-CA6AE630225C}">
      <dgm:prSet/>
      <dgm:spPr/>
      <dgm:t>
        <a:bodyPr/>
        <a:lstStyle/>
        <a:p>
          <a:endParaRPr lang="ru-RU"/>
        </a:p>
      </dgm:t>
    </dgm:pt>
    <dgm:pt modelId="{0C4D18F7-1F5E-41C2-A94A-9DF022A6428B}" type="sibTrans" cxnId="{0D57AB3D-2BEC-4F38-B342-CA6AE630225C}">
      <dgm:prSet/>
      <dgm:spPr/>
      <dgm:t>
        <a:bodyPr/>
        <a:lstStyle/>
        <a:p>
          <a:endParaRPr lang="ru-RU"/>
        </a:p>
      </dgm:t>
    </dgm:pt>
    <dgm:pt modelId="{A02A305B-6EFE-4341-9210-173F855EBF3A}">
      <dgm:prSet phldrT="[Текст]" phldr="1"/>
      <dgm:spPr/>
      <dgm:t>
        <a:bodyPr/>
        <a:lstStyle/>
        <a:p>
          <a:endParaRPr lang="ru-RU"/>
        </a:p>
      </dgm:t>
    </dgm:pt>
    <dgm:pt modelId="{15017988-F9DC-437E-A7CA-F98DF2A548F7}" type="parTrans" cxnId="{0A95D88E-2A33-472C-8C9F-F74041F12BF3}">
      <dgm:prSet/>
      <dgm:spPr/>
      <dgm:t>
        <a:bodyPr/>
        <a:lstStyle/>
        <a:p>
          <a:endParaRPr lang="ru-RU"/>
        </a:p>
      </dgm:t>
    </dgm:pt>
    <dgm:pt modelId="{DB78EFC3-A44E-4868-AD6E-321EA937E4F3}" type="sibTrans" cxnId="{0A95D88E-2A33-472C-8C9F-F74041F12BF3}">
      <dgm:prSet/>
      <dgm:spPr/>
      <dgm:t>
        <a:bodyPr/>
        <a:lstStyle/>
        <a:p>
          <a:endParaRPr lang="ru-RU"/>
        </a:p>
      </dgm:t>
    </dgm:pt>
    <dgm:pt modelId="{82015524-91D6-4363-9FA5-731AFACFB30F}">
      <dgm:prSet phldrT="[Текст]"/>
      <dgm:spPr/>
      <dgm:t>
        <a:bodyPr/>
        <a:lstStyle/>
        <a:p>
          <a:r>
            <a:rPr lang="en-US" b="1" dirty="0" smtClean="0"/>
            <a:t>A)Oh! … Can you help me?</a:t>
          </a:r>
          <a:endParaRPr lang="ru-RU" b="1" dirty="0"/>
        </a:p>
      </dgm:t>
    </dgm:pt>
    <dgm:pt modelId="{5A34C78B-8EA3-432A-85B4-7F1BF87DB1E6}" type="parTrans" cxnId="{A47499A6-83AC-4226-8F99-602BBE02A70A}">
      <dgm:prSet/>
      <dgm:spPr/>
      <dgm:t>
        <a:bodyPr/>
        <a:lstStyle/>
        <a:p>
          <a:endParaRPr lang="ru-RU"/>
        </a:p>
      </dgm:t>
    </dgm:pt>
    <dgm:pt modelId="{50A79C1B-8CD8-4008-A968-FBEDC9D76F5C}" type="sibTrans" cxnId="{A47499A6-83AC-4226-8F99-602BBE02A70A}">
      <dgm:prSet/>
      <dgm:spPr/>
      <dgm:t>
        <a:bodyPr/>
        <a:lstStyle/>
        <a:p>
          <a:endParaRPr lang="ru-RU"/>
        </a:p>
      </dgm:t>
    </dgm:pt>
    <dgm:pt modelId="{156F1F39-BE30-40FB-9E7E-A1E89F4D11CC}">
      <dgm:prSet phldrT="[Текст]"/>
      <dgm:spPr/>
      <dgm:t>
        <a:bodyPr/>
        <a:lstStyle/>
        <a:p>
          <a:r>
            <a:rPr lang="en-US" b="1" dirty="0" smtClean="0"/>
            <a:t>B)Do you want something </a:t>
          </a:r>
          <a:r>
            <a:rPr lang="en-US" b="1" dirty="0" smtClean="0">
              <a:solidFill>
                <a:schemeClr val="tx1"/>
              </a:solidFill>
            </a:rPr>
            <a:t>casual, smart or trendy</a:t>
          </a:r>
          <a:r>
            <a:rPr lang="en-US" b="1" dirty="0" smtClean="0"/>
            <a:t>?</a:t>
          </a:r>
          <a:endParaRPr lang="ru-RU" b="1" dirty="0"/>
        </a:p>
      </dgm:t>
    </dgm:pt>
    <dgm:pt modelId="{7E377210-3A89-4F3A-9800-224828FBD560}" type="parTrans" cxnId="{1E1F376D-AD63-415A-8B60-CA95FF3F1B17}">
      <dgm:prSet/>
      <dgm:spPr/>
      <dgm:t>
        <a:bodyPr/>
        <a:lstStyle/>
        <a:p>
          <a:endParaRPr lang="ru-RU"/>
        </a:p>
      </dgm:t>
    </dgm:pt>
    <dgm:pt modelId="{875F9571-064D-4F39-B82C-311AE02C9812}" type="sibTrans" cxnId="{1E1F376D-AD63-415A-8B60-CA95FF3F1B17}">
      <dgm:prSet/>
      <dgm:spPr/>
      <dgm:t>
        <a:bodyPr/>
        <a:lstStyle/>
        <a:p>
          <a:endParaRPr lang="ru-RU"/>
        </a:p>
      </dgm:t>
    </dgm:pt>
    <dgm:pt modelId="{8F3AC049-514B-4023-B7DD-0ABA625BD629}">
      <dgm:prSet phldrT="[Текст]" phldr="1"/>
      <dgm:spPr/>
      <dgm:t>
        <a:bodyPr/>
        <a:lstStyle/>
        <a:p>
          <a:endParaRPr lang="ru-RU"/>
        </a:p>
      </dgm:t>
    </dgm:pt>
    <dgm:pt modelId="{86C7FBD8-F811-437C-AA3B-06E3F67E2964}" type="parTrans" cxnId="{3C2EAC02-C17D-40B9-8088-DD52EFF93CA0}">
      <dgm:prSet/>
      <dgm:spPr/>
      <dgm:t>
        <a:bodyPr/>
        <a:lstStyle/>
        <a:p>
          <a:endParaRPr lang="ru-RU"/>
        </a:p>
      </dgm:t>
    </dgm:pt>
    <dgm:pt modelId="{CC53B2A3-3AF3-402F-A308-EB359313A288}" type="sibTrans" cxnId="{3C2EAC02-C17D-40B9-8088-DD52EFF93CA0}">
      <dgm:prSet/>
      <dgm:spPr/>
      <dgm:t>
        <a:bodyPr/>
        <a:lstStyle/>
        <a:p>
          <a:endParaRPr lang="ru-RU"/>
        </a:p>
      </dgm:t>
    </dgm:pt>
    <dgm:pt modelId="{383B82C9-6034-477E-BEA0-2D9DE3779FB2}">
      <dgm:prSet phldrT="[Текст]"/>
      <dgm:spPr/>
      <dgm:t>
        <a:bodyPr/>
        <a:lstStyle/>
        <a:p>
          <a:r>
            <a:rPr lang="en-US" dirty="0" smtClean="0"/>
            <a:t>A) </a:t>
          </a:r>
          <a:r>
            <a:rPr lang="en-US" b="1" dirty="0" smtClean="0"/>
            <a:t>And I have </a:t>
          </a:r>
          <a:r>
            <a:rPr lang="en-US" b="1" dirty="0" err="1" smtClean="0"/>
            <a:t>earings</a:t>
          </a:r>
          <a:r>
            <a:rPr lang="en-US" b="1" dirty="0" smtClean="0"/>
            <a:t> to match them well.</a:t>
          </a:r>
          <a:endParaRPr lang="ru-RU" b="1" dirty="0"/>
        </a:p>
      </dgm:t>
    </dgm:pt>
    <dgm:pt modelId="{F2D1CC59-286A-47BA-82AA-1078A1A850F1}" type="parTrans" cxnId="{70EA5EB0-CD83-4A03-BE79-0DD41A2A5A7B}">
      <dgm:prSet/>
      <dgm:spPr/>
      <dgm:t>
        <a:bodyPr/>
        <a:lstStyle/>
        <a:p>
          <a:endParaRPr lang="ru-RU"/>
        </a:p>
      </dgm:t>
    </dgm:pt>
    <dgm:pt modelId="{50CDE51B-7095-45EB-80B8-0753CD9F49F5}" type="sibTrans" cxnId="{70EA5EB0-CD83-4A03-BE79-0DD41A2A5A7B}">
      <dgm:prSet/>
      <dgm:spPr/>
      <dgm:t>
        <a:bodyPr/>
        <a:lstStyle/>
        <a:p>
          <a:endParaRPr lang="ru-RU"/>
        </a:p>
      </dgm:t>
    </dgm:pt>
    <dgm:pt modelId="{26CF68DF-B61A-462B-B18F-27F7CF3E7DD3}">
      <dgm:prSet phldrT="[Текст]"/>
      <dgm:spPr/>
      <dgm:t>
        <a:bodyPr/>
        <a:lstStyle/>
        <a:p>
          <a:r>
            <a:rPr lang="en-US" b="1" dirty="0" smtClean="0"/>
            <a:t>…</a:t>
          </a:r>
          <a:endParaRPr lang="ru-RU" b="1" dirty="0"/>
        </a:p>
      </dgm:t>
    </dgm:pt>
    <dgm:pt modelId="{C26BEFA5-6688-4ABD-B38B-B3DFE40391CA}" type="parTrans" cxnId="{3BC3F799-E0CB-4A2C-9F31-C06F08687AAB}">
      <dgm:prSet/>
      <dgm:spPr/>
      <dgm:t>
        <a:bodyPr/>
        <a:lstStyle/>
        <a:p>
          <a:endParaRPr lang="ru-RU"/>
        </a:p>
      </dgm:t>
    </dgm:pt>
    <dgm:pt modelId="{2A16608F-8268-40B6-9DD0-EB2E6EC3F0D9}" type="sibTrans" cxnId="{3BC3F799-E0CB-4A2C-9F31-C06F08687AAB}">
      <dgm:prSet/>
      <dgm:spPr/>
      <dgm:t>
        <a:bodyPr/>
        <a:lstStyle/>
        <a:p>
          <a:endParaRPr lang="ru-RU"/>
        </a:p>
      </dgm:t>
    </dgm:pt>
    <dgm:pt modelId="{7925481D-4F45-4937-9EE4-F1804F5B7868}">
      <dgm:prSet phldrT="[Текст]"/>
      <dgm:spPr/>
      <dgm:t>
        <a:bodyPr/>
        <a:lstStyle/>
        <a:p>
          <a:r>
            <a:rPr lang="en-US" b="1" dirty="0" smtClean="0"/>
            <a:t>C)Something (TRENDY) would be (good)</a:t>
          </a:r>
          <a:endParaRPr lang="ru-RU" b="1" dirty="0"/>
        </a:p>
      </dgm:t>
    </dgm:pt>
    <dgm:pt modelId="{EAD8B50F-2128-4F8A-AE6B-4D28050183D2}" type="parTrans" cxnId="{388FCF27-7418-4883-9F73-68484CB68866}">
      <dgm:prSet/>
      <dgm:spPr/>
      <dgm:t>
        <a:bodyPr/>
        <a:lstStyle/>
        <a:p>
          <a:endParaRPr lang="ru-RU"/>
        </a:p>
      </dgm:t>
    </dgm:pt>
    <dgm:pt modelId="{5282537D-022D-480D-A414-658482C9B74F}" type="sibTrans" cxnId="{388FCF27-7418-4883-9F73-68484CB68866}">
      <dgm:prSet/>
      <dgm:spPr/>
      <dgm:t>
        <a:bodyPr/>
        <a:lstStyle/>
        <a:p>
          <a:endParaRPr lang="ru-RU"/>
        </a:p>
      </dgm:t>
    </dgm:pt>
    <dgm:pt modelId="{2B34973B-0056-4F41-89BD-DB64806FE956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b="1" dirty="0" smtClean="0"/>
            <a:t>С) </a:t>
          </a:r>
          <a:r>
            <a:rPr lang="en-US" b="1" dirty="0" smtClean="0"/>
            <a:t>And I prefer … style. Look – How’s my…? Smart?</a:t>
          </a:r>
          <a:endParaRPr lang="ru-RU" b="1" dirty="0"/>
        </a:p>
      </dgm:t>
    </dgm:pt>
    <dgm:pt modelId="{BA4E01FB-4642-4FBB-AFA4-467B681EE68F}" type="parTrans" cxnId="{E49BB442-929F-41A9-9147-330A76DDE395}">
      <dgm:prSet/>
      <dgm:spPr/>
      <dgm:t>
        <a:bodyPr/>
        <a:lstStyle/>
        <a:p>
          <a:endParaRPr lang="ru-RU"/>
        </a:p>
      </dgm:t>
    </dgm:pt>
    <dgm:pt modelId="{C727EB77-061A-4D52-A6F3-BB35D4DA14AC}" type="sibTrans" cxnId="{E49BB442-929F-41A9-9147-330A76DDE395}">
      <dgm:prSet/>
      <dgm:spPr/>
      <dgm:t>
        <a:bodyPr/>
        <a:lstStyle/>
        <a:p>
          <a:endParaRPr lang="ru-RU"/>
        </a:p>
      </dgm:t>
    </dgm:pt>
    <dgm:pt modelId="{DB93FC1C-930A-4C92-B72F-42C3BF68BE4A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en-US" b="1" dirty="0" smtClean="0"/>
            <a:t>…</a:t>
          </a:r>
          <a:endParaRPr lang="ru-RU" b="1" dirty="0"/>
        </a:p>
      </dgm:t>
    </dgm:pt>
    <dgm:pt modelId="{7080CF33-A535-4102-A59B-583B030485DD}" type="parTrans" cxnId="{2992F1FC-3234-4103-B230-DE85ED6C1DF8}">
      <dgm:prSet/>
      <dgm:spPr/>
      <dgm:t>
        <a:bodyPr/>
        <a:lstStyle/>
        <a:p>
          <a:endParaRPr lang="ru-RU"/>
        </a:p>
      </dgm:t>
    </dgm:pt>
    <dgm:pt modelId="{CF148DB5-6E96-42B5-9F6D-247BE0D24543}" type="sibTrans" cxnId="{2992F1FC-3234-4103-B230-DE85ED6C1DF8}">
      <dgm:prSet/>
      <dgm:spPr/>
      <dgm:t>
        <a:bodyPr/>
        <a:lstStyle/>
        <a:p>
          <a:endParaRPr lang="ru-RU"/>
        </a:p>
      </dgm:t>
    </dgm:pt>
    <dgm:pt modelId="{FBB4FE16-6AEC-402C-BDFA-CE0CAD00970C}" type="pres">
      <dgm:prSet presAssocID="{66292267-FFC1-4C9A-BD01-3C83C47C782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561127-B7F9-49C5-B793-F0896B8B7C37}" type="pres">
      <dgm:prSet presAssocID="{74B10376-7E32-4924-B306-A40ED15B936B}" presName="composite" presStyleCnt="0"/>
      <dgm:spPr/>
    </dgm:pt>
    <dgm:pt modelId="{9C7388EE-C398-4916-8ACF-72739A2EB48E}" type="pres">
      <dgm:prSet presAssocID="{74B10376-7E32-4924-B306-A40ED15B936B}" presName="parentText" presStyleLbl="alignNode1" presStyleIdx="0" presStyleCnt="3" custScaleX="1040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6D0022-9893-4658-9D20-F1EBC1D0DF85}" type="pres">
      <dgm:prSet presAssocID="{74B10376-7E32-4924-B306-A40ED15B936B}" presName="descendantText" presStyleLbl="alignAcc1" presStyleIdx="0" presStyleCnt="3" custScaleX="113529" custScaleY="146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01515C-609D-4403-9764-D91FEE4C71AA}" type="pres">
      <dgm:prSet presAssocID="{D8AEEB67-0E8A-4DF5-99A3-061779A4B9DF}" presName="sp" presStyleCnt="0"/>
      <dgm:spPr/>
    </dgm:pt>
    <dgm:pt modelId="{E8E97616-4891-459B-A076-F937BDC93A1A}" type="pres">
      <dgm:prSet presAssocID="{A02A305B-6EFE-4341-9210-173F855EBF3A}" presName="composite" presStyleCnt="0"/>
      <dgm:spPr/>
    </dgm:pt>
    <dgm:pt modelId="{76436CBF-056A-4EC3-98EF-A5A786C21DAD}" type="pres">
      <dgm:prSet presAssocID="{A02A305B-6EFE-4341-9210-173F855EBF3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DB33D-3632-4060-B578-738C9D550EC3}" type="pres">
      <dgm:prSet presAssocID="{A02A305B-6EFE-4341-9210-173F855EBF3A}" presName="descendantText" presStyleLbl="alignAcc1" presStyleIdx="1" presStyleCnt="3" custScaleX="11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4C317-1890-4392-8BB0-FEBAFA8542E4}" type="pres">
      <dgm:prSet presAssocID="{DB78EFC3-A44E-4868-AD6E-321EA937E4F3}" presName="sp" presStyleCnt="0"/>
      <dgm:spPr/>
    </dgm:pt>
    <dgm:pt modelId="{AF51CEA0-8607-4A04-9847-A1FF0AB713BE}" type="pres">
      <dgm:prSet presAssocID="{8F3AC049-514B-4023-B7DD-0ABA625BD629}" presName="composite" presStyleCnt="0"/>
      <dgm:spPr/>
    </dgm:pt>
    <dgm:pt modelId="{C7D1F7D1-F5C5-45CE-AC34-086A5C9B797E}" type="pres">
      <dgm:prSet presAssocID="{8F3AC049-514B-4023-B7DD-0ABA625BD62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B7AB1-7F2D-4AC8-A8F1-756541D27872}" type="pres">
      <dgm:prSet presAssocID="{8F3AC049-514B-4023-B7DD-0ABA625BD629}" presName="descendantText" presStyleLbl="alignAcc1" presStyleIdx="2" presStyleCnt="3" custScaleX="112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7499A6-83AC-4226-8F99-602BBE02A70A}" srcId="{A02A305B-6EFE-4341-9210-173F855EBF3A}" destId="{82015524-91D6-4363-9FA5-731AFACFB30F}" srcOrd="0" destOrd="0" parTransId="{5A34C78B-8EA3-432A-85B4-7F1BF87DB1E6}" sibTransId="{50A79C1B-8CD8-4008-A968-FBEDC9D76F5C}"/>
    <dgm:cxn modelId="{C7A037CC-B952-4180-B1B1-B1F720D4AF0D}" type="presOf" srcId="{A02A305B-6EFE-4341-9210-173F855EBF3A}" destId="{76436CBF-056A-4EC3-98EF-A5A786C21DAD}" srcOrd="0" destOrd="0" presId="urn:microsoft.com/office/officeart/2005/8/layout/chevron2"/>
    <dgm:cxn modelId="{0D57AB3D-2BEC-4F38-B342-CA6AE630225C}" srcId="{74B10376-7E32-4924-B306-A40ED15B936B}" destId="{8BEAB30E-9198-49B8-B1A5-F5BB380DD79B}" srcOrd="1" destOrd="0" parTransId="{A3F5DD8C-7700-4828-95C4-70F05CCCAC4D}" sibTransId="{0C4D18F7-1F5E-41C2-A94A-9DF022A6428B}"/>
    <dgm:cxn modelId="{E49BB442-929F-41A9-9147-330A76DDE395}" srcId="{74B10376-7E32-4924-B306-A40ED15B936B}" destId="{2B34973B-0056-4F41-89BD-DB64806FE956}" srcOrd="2" destOrd="0" parTransId="{BA4E01FB-4642-4FBB-AFA4-467B681EE68F}" sibTransId="{C727EB77-061A-4D52-A6F3-BB35D4DA14AC}"/>
    <dgm:cxn modelId="{388FCF27-7418-4883-9F73-68484CB68866}" srcId="{A02A305B-6EFE-4341-9210-173F855EBF3A}" destId="{7925481D-4F45-4937-9EE4-F1804F5B7868}" srcOrd="2" destOrd="0" parTransId="{EAD8B50F-2128-4F8A-AE6B-4D28050183D2}" sibTransId="{5282537D-022D-480D-A414-658482C9B74F}"/>
    <dgm:cxn modelId="{3C2EAC02-C17D-40B9-8088-DD52EFF93CA0}" srcId="{66292267-FFC1-4C9A-BD01-3C83C47C782C}" destId="{8F3AC049-514B-4023-B7DD-0ABA625BD629}" srcOrd="2" destOrd="0" parTransId="{86C7FBD8-F811-437C-AA3B-06E3F67E2964}" sibTransId="{CC53B2A3-3AF3-402F-A308-EB359313A288}"/>
    <dgm:cxn modelId="{3BC3F799-E0CB-4A2C-9F31-C06F08687AAB}" srcId="{8F3AC049-514B-4023-B7DD-0ABA625BD629}" destId="{26CF68DF-B61A-462B-B18F-27F7CF3E7DD3}" srcOrd="1" destOrd="0" parTransId="{C26BEFA5-6688-4ABD-B38B-B3DFE40391CA}" sibTransId="{2A16608F-8268-40B6-9DD0-EB2E6EC3F0D9}"/>
    <dgm:cxn modelId="{0A95D88E-2A33-472C-8C9F-F74041F12BF3}" srcId="{66292267-FFC1-4C9A-BD01-3C83C47C782C}" destId="{A02A305B-6EFE-4341-9210-173F855EBF3A}" srcOrd="1" destOrd="0" parTransId="{15017988-F9DC-437E-A7CA-F98DF2A548F7}" sibTransId="{DB78EFC3-A44E-4868-AD6E-321EA937E4F3}"/>
    <dgm:cxn modelId="{9B3F4BA0-5628-4856-A150-7CEAD8D47748}" type="presOf" srcId="{70F950E9-0D79-4AB3-98C7-912E13CBF627}" destId="{6F6D0022-9893-4658-9D20-F1EBC1D0DF85}" srcOrd="0" destOrd="0" presId="urn:microsoft.com/office/officeart/2005/8/layout/chevron2"/>
    <dgm:cxn modelId="{1E1F376D-AD63-415A-8B60-CA95FF3F1B17}" srcId="{A02A305B-6EFE-4341-9210-173F855EBF3A}" destId="{156F1F39-BE30-40FB-9E7E-A1E89F4D11CC}" srcOrd="1" destOrd="0" parTransId="{7E377210-3A89-4F3A-9800-224828FBD560}" sibTransId="{875F9571-064D-4F39-B82C-311AE02C9812}"/>
    <dgm:cxn modelId="{E5CBF3E6-D825-40D2-B84F-9D50D572FCB1}" srcId="{74B10376-7E32-4924-B306-A40ED15B936B}" destId="{70F950E9-0D79-4AB3-98C7-912E13CBF627}" srcOrd="0" destOrd="0" parTransId="{33035434-7379-4BB0-90B9-B30A3E63C198}" sibTransId="{4F01AFE8-5DBA-471E-A2A5-3CFA5AA53A00}"/>
    <dgm:cxn modelId="{CFE34326-8FF2-477C-A7D5-4F4E6A1CEE4F}" type="presOf" srcId="{74B10376-7E32-4924-B306-A40ED15B936B}" destId="{9C7388EE-C398-4916-8ACF-72739A2EB48E}" srcOrd="0" destOrd="0" presId="urn:microsoft.com/office/officeart/2005/8/layout/chevron2"/>
    <dgm:cxn modelId="{0243BB36-D58B-4EC6-B639-B3A106383E3C}" type="presOf" srcId="{156F1F39-BE30-40FB-9E7E-A1E89F4D11CC}" destId="{5A0DB33D-3632-4060-B578-738C9D550EC3}" srcOrd="0" destOrd="1" presId="urn:microsoft.com/office/officeart/2005/8/layout/chevron2"/>
    <dgm:cxn modelId="{5D33C028-DA1C-4A8C-83D4-6D385941E175}" srcId="{66292267-FFC1-4C9A-BD01-3C83C47C782C}" destId="{74B10376-7E32-4924-B306-A40ED15B936B}" srcOrd="0" destOrd="0" parTransId="{4C69B4BF-167E-46C0-BD10-578F7DC46BF6}" sibTransId="{D8AEEB67-0E8A-4DF5-99A3-061779A4B9DF}"/>
    <dgm:cxn modelId="{FF70F47C-5AEF-4CEA-AE50-CDA63FC7743C}" type="presOf" srcId="{8BEAB30E-9198-49B8-B1A5-F5BB380DD79B}" destId="{6F6D0022-9893-4658-9D20-F1EBC1D0DF85}" srcOrd="0" destOrd="1" presId="urn:microsoft.com/office/officeart/2005/8/layout/chevron2"/>
    <dgm:cxn modelId="{98E9AB05-E9CB-491C-9B77-C6487F9AF47A}" type="presOf" srcId="{7925481D-4F45-4937-9EE4-F1804F5B7868}" destId="{5A0DB33D-3632-4060-B578-738C9D550EC3}" srcOrd="0" destOrd="2" presId="urn:microsoft.com/office/officeart/2005/8/layout/chevron2"/>
    <dgm:cxn modelId="{2992F1FC-3234-4103-B230-DE85ED6C1DF8}" srcId="{74B10376-7E32-4924-B306-A40ED15B936B}" destId="{DB93FC1C-930A-4C92-B72F-42C3BF68BE4A}" srcOrd="3" destOrd="0" parTransId="{7080CF33-A535-4102-A59B-583B030485DD}" sibTransId="{CF148DB5-6E96-42B5-9F6D-247BE0D24543}"/>
    <dgm:cxn modelId="{3B43AD94-EF68-43DE-8CC8-8101914CAC93}" type="presOf" srcId="{82015524-91D6-4363-9FA5-731AFACFB30F}" destId="{5A0DB33D-3632-4060-B578-738C9D550EC3}" srcOrd="0" destOrd="0" presId="urn:microsoft.com/office/officeart/2005/8/layout/chevron2"/>
    <dgm:cxn modelId="{70EA5EB0-CD83-4A03-BE79-0DD41A2A5A7B}" srcId="{8F3AC049-514B-4023-B7DD-0ABA625BD629}" destId="{383B82C9-6034-477E-BEA0-2D9DE3779FB2}" srcOrd="0" destOrd="0" parTransId="{F2D1CC59-286A-47BA-82AA-1078A1A850F1}" sibTransId="{50CDE51B-7095-45EB-80B8-0753CD9F49F5}"/>
    <dgm:cxn modelId="{FEC633A7-8C17-4C4B-8875-F4EC46A323C3}" type="presOf" srcId="{383B82C9-6034-477E-BEA0-2D9DE3779FB2}" destId="{730B7AB1-7F2D-4AC8-A8F1-756541D27872}" srcOrd="0" destOrd="0" presId="urn:microsoft.com/office/officeart/2005/8/layout/chevron2"/>
    <dgm:cxn modelId="{996D92A5-9045-4A87-82B8-FB23ABDC449D}" type="presOf" srcId="{2B34973B-0056-4F41-89BD-DB64806FE956}" destId="{6F6D0022-9893-4658-9D20-F1EBC1D0DF85}" srcOrd="0" destOrd="2" presId="urn:microsoft.com/office/officeart/2005/8/layout/chevron2"/>
    <dgm:cxn modelId="{E1DAF041-C5C0-4258-9011-DB64A76B352B}" type="presOf" srcId="{66292267-FFC1-4C9A-BD01-3C83C47C782C}" destId="{FBB4FE16-6AEC-402C-BDFA-CE0CAD00970C}" srcOrd="0" destOrd="0" presId="urn:microsoft.com/office/officeart/2005/8/layout/chevron2"/>
    <dgm:cxn modelId="{24A66B01-BE4A-4919-99A4-FE305991AC3C}" type="presOf" srcId="{26CF68DF-B61A-462B-B18F-27F7CF3E7DD3}" destId="{730B7AB1-7F2D-4AC8-A8F1-756541D27872}" srcOrd="0" destOrd="1" presId="urn:microsoft.com/office/officeart/2005/8/layout/chevron2"/>
    <dgm:cxn modelId="{D5D75490-2167-46DE-9B5D-A92F36B6F2CC}" type="presOf" srcId="{8F3AC049-514B-4023-B7DD-0ABA625BD629}" destId="{C7D1F7D1-F5C5-45CE-AC34-086A5C9B797E}" srcOrd="0" destOrd="0" presId="urn:microsoft.com/office/officeart/2005/8/layout/chevron2"/>
    <dgm:cxn modelId="{B3F82F0D-0965-4CBA-9BBC-26337543B361}" type="presOf" srcId="{DB93FC1C-930A-4C92-B72F-42C3BF68BE4A}" destId="{6F6D0022-9893-4658-9D20-F1EBC1D0DF85}" srcOrd="0" destOrd="3" presId="urn:microsoft.com/office/officeart/2005/8/layout/chevron2"/>
    <dgm:cxn modelId="{968162ED-BDC2-4D6A-90CD-6048834D3F3F}" type="presParOf" srcId="{FBB4FE16-6AEC-402C-BDFA-CE0CAD00970C}" destId="{D5561127-B7F9-49C5-B793-F0896B8B7C37}" srcOrd="0" destOrd="0" presId="urn:microsoft.com/office/officeart/2005/8/layout/chevron2"/>
    <dgm:cxn modelId="{C215DC9D-25F4-4E50-8FEB-E0BB4BB6171C}" type="presParOf" srcId="{D5561127-B7F9-49C5-B793-F0896B8B7C37}" destId="{9C7388EE-C398-4916-8ACF-72739A2EB48E}" srcOrd="0" destOrd="0" presId="urn:microsoft.com/office/officeart/2005/8/layout/chevron2"/>
    <dgm:cxn modelId="{757350DB-D1E1-4413-AA75-6CC638982AB3}" type="presParOf" srcId="{D5561127-B7F9-49C5-B793-F0896B8B7C37}" destId="{6F6D0022-9893-4658-9D20-F1EBC1D0DF85}" srcOrd="1" destOrd="0" presId="urn:microsoft.com/office/officeart/2005/8/layout/chevron2"/>
    <dgm:cxn modelId="{C4E6E9E2-0C85-475F-B7EA-EB5885C77F9F}" type="presParOf" srcId="{FBB4FE16-6AEC-402C-BDFA-CE0CAD00970C}" destId="{F601515C-609D-4403-9764-D91FEE4C71AA}" srcOrd="1" destOrd="0" presId="urn:microsoft.com/office/officeart/2005/8/layout/chevron2"/>
    <dgm:cxn modelId="{B7D8DEF3-0B4F-47ED-842D-D85FBB51E1C6}" type="presParOf" srcId="{FBB4FE16-6AEC-402C-BDFA-CE0CAD00970C}" destId="{E8E97616-4891-459B-A076-F937BDC93A1A}" srcOrd="2" destOrd="0" presId="urn:microsoft.com/office/officeart/2005/8/layout/chevron2"/>
    <dgm:cxn modelId="{B6FF3E19-EC47-497F-BD0A-44E1EB8DE125}" type="presParOf" srcId="{E8E97616-4891-459B-A076-F937BDC93A1A}" destId="{76436CBF-056A-4EC3-98EF-A5A786C21DAD}" srcOrd="0" destOrd="0" presId="urn:microsoft.com/office/officeart/2005/8/layout/chevron2"/>
    <dgm:cxn modelId="{BF786AAF-0BBF-48F2-9DBF-77CE0C95AB8C}" type="presParOf" srcId="{E8E97616-4891-459B-A076-F937BDC93A1A}" destId="{5A0DB33D-3632-4060-B578-738C9D550EC3}" srcOrd="1" destOrd="0" presId="urn:microsoft.com/office/officeart/2005/8/layout/chevron2"/>
    <dgm:cxn modelId="{920767AA-9984-47DA-9630-7F3B9E88B7D0}" type="presParOf" srcId="{FBB4FE16-6AEC-402C-BDFA-CE0CAD00970C}" destId="{5534C317-1890-4392-8BB0-FEBAFA8542E4}" srcOrd="3" destOrd="0" presId="urn:microsoft.com/office/officeart/2005/8/layout/chevron2"/>
    <dgm:cxn modelId="{07F15E90-8099-40EC-9AE8-F8537AF23800}" type="presParOf" srcId="{FBB4FE16-6AEC-402C-BDFA-CE0CAD00970C}" destId="{AF51CEA0-8607-4A04-9847-A1FF0AB713BE}" srcOrd="4" destOrd="0" presId="urn:microsoft.com/office/officeart/2005/8/layout/chevron2"/>
    <dgm:cxn modelId="{B55B35B1-0BA5-44D9-A87B-41AE552CDB7A}" type="presParOf" srcId="{AF51CEA0-8607-4A04-9847-A1FF0AB713BE}" destId="{C7D1F7D1-F5C5-45CE-AC34-086A5C9B797E}" srcOrd="0" destOrd="0" presId="urn:microsoft.com/office/officeart/2005/8/layout/chevron2"/>
    <dgm:cxn modelId="{A1D20209-A3B6-412F-83B9-8A6813F6EAF2}" type="presParOf" srcId="{AF51CEA0-8607-4A04-9847-A1FF0AB713BE}" destId="{730B7AB1-7F2D-4AC8-A8F1-756541D2787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44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6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91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30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5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14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126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11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77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32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6F153-C95D-476C-9209-CF8D854F7647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706BF-B7A5-4477-AF8A-5C2B7D5FC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96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4" y="0"/>
            <a:ext cx="11455400" cy="909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4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301" y="44021"/>
            <a:ext cx="3019699" cy="454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4465429" y="4113904"/>
            <a:ext cx="3130907" cy="2744097"/>
            <a:chOff x="3744426" y="1872203"/>
            <a:chExt cx="2883209" cy="2744097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744426" y="1872203"/>
              <a:ext cx="2711152" cy="268356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Прямоугольник 31"/>
            <p:cNvSpPr/>
            <p:nvPr/>
          </p:nvSpPr>
          <p:spPr>
            <a:xfrm>
              <a:off x="3916483" y="1932736"/>
              <a:ext cx="2711152" cy="26835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ridiculous</a:t>
              </a:r>
              <a:endParaRPr lang="ru-RU" sz="2600" b="1" kern="1200" dirty="0" smtClean="0">
                <a:solidFill>
                  <a:schemeClr val="bg1"/>
                </a:solidFill>
              </a:endParaRP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awful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old-fashioned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funny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weird</a:t>
              </a:r>
              <a:endParaRPr lang="ru-RU" sz="26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339426" y="113508"/>
            <a:ext cx="4034502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1)What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__ wearing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How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does __ look?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5523885" y="3501008"/>
            <a:ext cx="597432" cy="791855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227521" y="816521"/>
            <a:ext cx="2599147" cy="92199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01047" y="1437928"/>
            <a:ext cx="2625621" cy="1753344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43809" y="4386099"/>
            <a:ext cx="946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b="1" i="1" dirty="0" err="1" smtClean="0">
                <a:solidFill>
                  <a:srgbClr val="FF0000"/>
                </a:solidFill>
              </a:rPr>
              <a:t>повсед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i="1" dirty="0" err="1" smtClean="0">
                <a:solidFill>
                  <a:srgbClr val="FF0000"/>
                </a:solidFill>
              </a:rPr>
              <a:t>невно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47021" y="4292862"/>
            <a:ext cx="1055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-нелепо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92" y="0"/>
            <a:ext cx="1077997" cy="39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61" y="288950"/>
            <a:ext cx="716233" cy="33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301" y="568871"/>
            <a:ext cx="8858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Группа 23"/>
          <p:cNvGrpSpPr/>
          <p:nvPr/>
        </p:nvGrpSpPr>
        <p:grpSpPr>
          <a:xfrm>
            <a:off x="2" y="3335997"/>
            <a:ext cx="2158207" cy="2225276"/>
            <a:chOff x="-160460" y="1202329"/>
            <a:chExt cx="2158207" cy="22252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60460" y="1202329"/>
              <a:ext cx="2050703" cy="186795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-52956" y="1559651"/>
              <a:ext cx="2050703" cy="1867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smart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classy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modern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638271" y="4251192"/>
            <a:ext cx="2887571" cy="2202145"/>
            <a:chOff x="1458441" y="594504"/>
            <a:chExt cx="2887571" cy="2202145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1458441" y="594504"/>
              <a:ext cx="2827160" cy="22021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1500409" y="609412"/>
              <a:ext cx="2845603" cy="19853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trendy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fashionable 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FF0000"/>
                  </a:solidFill>
                </a:rPr>
                <a:t>casual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comfortable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 dirty="0" smtClean="0"/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12" name="Улыбающееся лицо 11"/>
          <p:cNvSpPr/>
          <p:nvPr/>
        </p:nvSpPr>
        <p:spPr>
          <a:xfrm>
            <a:off x="448767" y="3041705"/>
            <a:ext cx="720080" cy="7695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3012117" y="3896934"/>
            <a:ext cx="551771" cy="588472"/>
          </a:xfrm>
          <a:prstGeom prst="smileyFace">
            <a:avLst>
              <a:gd name="adj" fmla="val 2219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687667" y="6253281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-странно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43809" y="5430547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повседн</a:t>
            </a:r>
            <a:r>
              <a:rPr lang="ru-RU" sz="2000" b="1" i="1" dirty="0" smtClean="0">
                <a:solidFill>
                  <a:srgbClr val="FF0000"/>
                </a:solidFill>
              </a:rPr>
              <a:t>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109265" y="908720"/>
            <a:ext cx="6012051" cy="140587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 casual, woolen jumper @ a plain shirt and a pair of </a:t>
            </a:r>
            <a:r>
              <a:rPr lang="en-US" sz="2400" b="1" u="sng" dirty="0" smtClean="0">
                <a:solidFill>
                  <a:schemeClr val="bg1"/>
                </a:solidFill>
              </a:rPr>
              <a:t>scruffy</a:t>
            </a:r>
            <a:r>
              <a:rPr lang="en-US" sz="2400" b="1" dirty="0" smtClean="0"/>
              <a:t> jeans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7942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510" y="28359"/>
            <a:ext cx="2773655" cy="5606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4465429" y="4113904"/>
            <a:ext cx="3130907" cy="2744097"/>
            <a:chOff x="3744426" y="1872203"/>
            <a:chExt cx="2883209" cy="2744097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744426" y="1872203"/>
              <a:ext cx="2711152" cy="268356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Прямоугольник 31"/>
            <p:cNvSpPr/>
            <p:nvPr/>
          </p:nvSpPr>
          <p:spPr>
            <a:xfrm>
              <a:off x="3916483" y="1932736"/>
              <a:ext cx="2711152" cy="26835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ridiculous</a:t>
              </a:r>
              <a:endParaRPr lang="ru-RU" sz="2600" b="1" kern="1200" dirty="0" smtClean="0">
                <a:solidFill>
                  <a:schemeClr val="bg1"/>
                </a:solidFill>
              </a:endParaRP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awful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old-fashioned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funny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weird</a:t>
              </a:r>
              <a:endParaRPr lang="ru-RU" sz="26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339426" y="113508"/>
            <a:ext cx="4034502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1)What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__ wearing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How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does __ look?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5523885" y="3501008"/>
            <a:ext cx="597432" cy="791855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525842" y="816521"/>
            <a:ext cx="2920733" cy="1225521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43809" y="4386099"/>
            <a:ext cx="946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b="1" i="1" dirty="0" err="1" smtClean="0">
                <a:solidFill>
                  <a:srgbClr val="FF0000"/>
                </a:solidFill>
              </a:rPr>
              <a:t>повсед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i="1" dirty="0" err="1" smtClean="0">
                <a:solidFill>
                  <a:srgbClr val="FF0000"/>
                </a:solidFill>
              </a:rPr>
              <a:t>невно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47021" y="4292862"/>
            <a:ext cx="1055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-нелепо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92" y="0"/>
            <a:ext cx="1077997" cy="39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61" y="288950"/>
            <a:ext cx="716233" cy="33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301" y="568871"/>
            <a:ext cx="8858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Группа 23"/>
          <p:cNvGrpSpPr/>
          <p:nvPr/>
        </p:nvGrpSpPr>
        <p:grpSpPr>
          <a:xfrm>
            <a:off x="2" y="3335997"/>
            <a:ext cx="2158207" cy="2225276"/>
            <a:chOff x="-160460" y="1202329"/>
            <a:chExt cx="2158207" cy="22252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60460" y="1202329"/>
              <a:ext cx="2050703" cy="186795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-52956" y="1559651"/>
              <a:ext cx="2050703" cy="1867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smart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classy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modern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638271" y="4251192"/>
            <a:ext cx="2887571" cy="2202145"/>
            <a:chOff x="1458441" y="594504"/>
            <a:chExt cx="2887571" cy="2202145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1458441" y="594504"/>
              <a:ext cx="2827160" cy="22021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1500409" y="609412"/>
              <a:ext cx="2845603" cy="19853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trendy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fashionable 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FF0000"/>
                  </a:solidFill>
                </a:rPr>
                <a:t>casual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comfortable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 dirty="0" smtClean="0"/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12" name="Улыбающееся лицо 11"/>
          <p:cNvSpPr/>
          <p:nvPr/>
        </p:nvSpPr>
        <p:spPr>
          <a:xfrm>
            <a:off x="448767" y="3041705"/>
            <a:ext cx="720080" cy="7695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3012117" y="3896934"/>
            <a:ext cx="551771" cy="588472"/>
          </a:xfrm>
          <a:prstGeom prst="smileyFace">
            <a:avLst>
              <a:gd name="adj" fmla="val 2219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687667" y="6253281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-странно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43809" y="5430547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повседн</a:t>
            </a:r>
            <a:r>
              <a:rPr lang="ru-RU" sz="2000" b="1" i="1" dirty="0" smtClean="0">
                <a:solidFill>
                  <a:srgbClr val="FF0000"/>
                </a:solidFill>
              </a:rPr>
              <a:t>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109265" y="908720"/>
            <a:ext cx="6012051" cy="209788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 plain, tight-fitting cotton dress with a smart jacket @ patterned scarf around her waist</a:t>
            </a:r>
            <a:endParaRPr lang="ru-RU" sz="24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394504" y="961424"/>
            <a:ext cx="2258763" cy="1870149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465429" y="908720"/>
            <a:ext cx="3634963" cy="2132986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39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авильный пятиугольник 4"/>
          <p:cNvSpPr/>
          <p:nvPr/>
        </p:nvSpPr>
        <p:spPr>
          <a:xfrm>
            <a:off x="1175826" y="82637"/>
            <a:ext cx="7992447" cy="1593305"/>
          </a:xfrm>
          <a:prstGeom prst="pen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You are going to the style costume party. Your friends  are dressed but you don’t know what to wear. You are to present different </a:t>
            </a:r>
            <a:r>
              <a:rPr lang="en-US" b="1" dirty="0" smtClean="0"/>
              <a:t>clothes styles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581894325"/>
              </p:ext>
            </p:extLst>
          </p:nvPr>
        </p:nvGraphicFramePr>
        <p:xfrm>
          <a:off x="683568" y="1844824"/>
          <a:ext cx="825624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" y="17134"/>
            <a:ext cx="38619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SB ex 9 (p 66) Speaking</a:t>
            </a:r>
          </a:p>
          <a:p>
            <a:r>
              <a:rPr lang="en-US" sz="2400" b="1" dirty="0" smtClean="0"/>
              <a:t>(based on SB ex 3,6 (p 60-61)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85479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11315700" cy="922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94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11696700" cy="9408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28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635"/>
            <a:ext cx="8256917" cy="4414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Раздаточный материал к уроку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576076"/>
            <a:ext cx="8604448" cy="6281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73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44208" y="1124745"/>
            <a:ext cx="2699792" cy="584741"/>
          </a:xfrm>
        </p:spPr>
        <p:txBody>
          <a:bodyPr/>
          <a:lstStyle/>
          <a:p>
            <a:pPr marL="182880" indent="0">
              <a:buNone/>
            </a:pPr>
            <a:r>
              <a:rPr lang="en-US" sz="2800" dirty="0" smtClean="0"/>
              <a:t>SB Ex 1 </a:t>
            </a:r>
            <a:r>
              <a:rPr lang="en-US" sz="2800" dirty="0"/>
              <a:t>p 50 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9842"/>
            <a:ext cx="8424936" cy="1793167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Font typeface="Georgia" pitchFamily="18" charset="0"/>
              <a:buNone/>
            </a:pPr>
            <a:r>
              <a:rPr lang="en-US" dirty="0" smtClean="0">
                <a:solidFill>
                  <a:srgbClr val="7030A0"/>
                </a:solidFill>
              </a:rPr>
              <a:t>Module 4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smtClean="0">
                <a:solidFill>
                  <a:srgbClr val="7030A0"/>
                </a:solidFill>
              </a:rPr>
              <a:t>Be yourself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Clothes @ Fashion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3" y="1591489"/>
            <a:ext cx="8526836" cy="488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9891" y="2476306"/>
            <a:ext cx="1807611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цветастый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68199" y="2987484"/>
            <a:ext cx="1702967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 полоску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68198" y="4026960"/>
            <a:ext cx="2314864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одноцветный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66593" y="5068495"/>
            <a:ext cx="1544012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узорный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29889" y="3509419"/>
            <a:ext cx="2195216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сдержанный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98137" y="4550180"/>
            <a:ext cx="1778115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b="1" dirty="0"/>
              <a:t>в</a:t>
            </a:r>
            <a:r>
              <a:rPr lang="ru-RU" sz="2800" b="1" dirty="0" smtClean="0"/>
              <a:t> горошек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14850" y="2464264"/>
            <a:ext cx="220990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мешковатый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57705" y="2945920"/>
            <a:ext cx="1994713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элегантный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14850" y="3420610"/>
            <a:ext cx="219028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облегающий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11221" y="3929975"/>
            <a:ext cx="1939057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свободный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516453" y="4420580"/>
            <a:ext cx="2487925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повседневный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16281" y="4938472"/>
            <a:ext cx="1789272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нарядный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71374" y="5417490"/>
            <a:ext cx="2081019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спортивный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35821" y="5940710"/>
            <a:ext cx="2230098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неряшливый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774439" y="2268269"/>
            <a:ext cx="1402692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вельвет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774438" y="2791489"/>
            <a:ext cx="175139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кожа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59839" y="3275340"/>
            <a:ext cx="160527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шелк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759840" y="3802971"/>
            <a:ext cx="2166469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хлопок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743133" y="4354881"/>
            <a:ext cx="160527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шерсть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743133" y="4811791"/>
            <a:ext cx="160527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нейлон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762071" y="5335010"/>
            <a:ext cx="160527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лен</a:t>
            </a:r>
            <a:endParaRPr lang="ru-RU" sz="2800" b="1" dirty="0"/>
          </a:p>
        </p:txBody>
      </p:sp>
      <p:pic>
        <p:nvPicPr>
          <p:cNvPr id="7" name="SB p 60 ex 1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0007" y="260648"/>
            <a:ext cx="419091" cy="41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8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8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500"/>
                            </p:stCondLst>
                            <p:childTnLst>
                              <p:par>
                                <p:cTn id="64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2000"/>
                            </p:stCondLst>
                            <p:childTnLst>
                              <p:par>
                                <p:cTn id="72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3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5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6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70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8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9500"/>
                            </p:stCondLst>
                            <p:childTnLst>
                              <p:par>
                                <p:cTn id="96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1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2000"/>
                            </p:stCondLst>
                            <p:childTnLst>
                              <p:par>
                                <p:cTn id="104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35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3500"/>
                            </p:stCondLst>
                            <p:childTnLst>
                              <p:par>
                                <p:cTn id="111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5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7500"/>
                            </p:stCondLst>
                            <p:childTnLst>
                              <p:par>
                                <p:cTn id="11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9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127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1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2500"/>
                            </p:stCondLst>
                            <p:childTnLst>
                              <p:par>
                                <p:cTn id="135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4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5000"/>
                            </p:stCondLst>
                            <p:childTnLst>
                              <p:par>
                                <p:cTn id="143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65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7500"/>
                            </p:stCondLst>
                            <p:childTnLst>
                              <p:par>
                                <p:cTn id="151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90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00"/>
                            </p:stCondLst>
                            <p:childTnLst>
                              <p:par>
                                <p:cTn id="15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15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2500"/>
                            </p:stCondLst>
                            <p:childTnLst>
                              <p:par>
                                <p:cTn id="167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44208" y="1124745"/>
            <a:ext cx="2699792" cy="584741"/>
          </a:xfrm>
        </p:spPr>
        <p:txBody>
          <a:bodyPr/>
          <a:lstStyle/>
          <a:p>
            <a:pPr marL="182880" indent="0">
              <a:buNone/>
            </a:pPr>
            <a:r>
              <a:rPr lang="en-US" sz="2800" dirty="0" smtClean="0"/>
              <a:t>SB Ex 1 </a:t>
            </a:r>
            <a:r>
              <a:rPr lang="en-US" sz="2800" dirty="0"/>
              <a:t>p 50 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9842"/>
            <a:ext cx="8424936" cy="1793167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Font typeface="Georgia" pitchFamily="18" charset="0"/>
              <a:buNone/>
            </a:pPr>
            <a:r>
              <a:rPr lang="en-US" dirty="0" smtClean="0">
                <a:solidFill>
                  <a:srgbClr val="7030A0"/>
                </a:solidFill>
              </a:rPr>
              <a:t>Module 4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smtClean="0">
                <a:solidFill>
                  <a:srgbClr val="7030A0"/>
                </a:solidFill>
              </a:rPr>
              <a:t>Be yourself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Clothes @ Fashion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3" y="1591489"/>
            <a:ext cx="8526836" cy="488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9891" y="2476306"/>
            <a:ext cx="1807611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цветастый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68199" y="2987484"/>
            <a:ext cx="1702967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 полоску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68198" y="4026960"/>
            <a:ext cx="2314864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одноцветный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66593" y="5068495"/>
            <a:ext cx="1544012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узорный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29889" y="3509419"/>
            <a:ext cx="2195216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сдержанный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98137" y="4550180"/>
            <a:ext cx="1778115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b="1" dirty="0"/>
              <a:t>в</a:t>
            </a:r>
            <a:r>
              <a:rPr lang="ru-RU" sz="2800" b="1" dirty="0" smtClean="0"/>
              <a:t> горошек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14850" y="2464264"/>
            <a:ext cx="220990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мешковатый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57705" y="2945920"/>
            <a:ext cx="1994713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элегантный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14850" y="3420610"/>
            <a:ext cx="219028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облегающий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11221" y="3929975"/>
            <a:ext cx="1939057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свободный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516453" y="4420580"/>
            <a:ext cx="2487925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повседневный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16281" y="4938472"/>
            <a:ext cx="1789272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нарядный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71374" y="5417490"/>
            <a:ext cx="2081019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спортивный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35821" y="5940710"/>
            <a:ext cx="2230098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неряшливый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774439" y="2268269"/>
            <a:ext cx="1402692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вельвет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774438" y="2791489"/>
            <a:ext cx="175139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кожа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59839" y="3275340"/>
            <a:ext cx="160527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шелк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759840" y="3802971"/>
            <a:ext cx="2166469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хлопок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743133" y="4354881"/>
            <a:ext cx="160527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шерсть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743133" y="4811791"/>
            <a:ext cx="160527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нейлон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762071" y="5335010"/>
            <a:ext cx="1605271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лен</a:t>
            </a:r>
            <a:endParaRPr lang="ru-RU" sz="2800" b="1" dirty="0"/>
          </a:p>
        </p:txBody>
      </p:sp>
      <p:pic>
        <p:nvPicPr>
          <p:cNvPr id="7" name="SB p 60 ex 1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0007" y="260648"/>
            <a:ext cx="419091" cy="41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4465429" y="4113904"/>
            <a:ext cx="3130907" cy="2744097"/>
            <a:chOff x="3744426" y="1872203"/>
            <a:chExt cx="2883209" cy="2744097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744426" y="1872203"/>
              <a:ext cx="2711152" cy="268356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Прямоугольник 31"/>
            <p:cNvSpPr/>
            <p:nvPr/>
          </p:nvSpPr>
          <p:spPr>
            <a:xfrm>
              <a:off x="3916483" y="1932736"/>
              <a:ext cx="2711152" cy="26835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ridiculous</a:t>
              </a:r>
              <a:endParaRPr lang="ru-RU" sz="2600" b="1" kern="1200" dirty="0" smtClean="0">
                <a:solidFill>
                  <a:schemeClr val="bg1"/>
                </a:solidFill>
              </a:endParaRP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awful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old-fashioned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funny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weird</a:t>
              </a:r>
              <a:endParaRPr lang="ru-RU" sz="2600" b="1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5331"/>
            <a:ext cx="2203920" cy="375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9426" y="113508"/>
            <a:ext cx="4034502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1)What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__ wearing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How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does __ look?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5523885" y="3501008"/>
            <a:ext cx="597432" cy="791855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605850" y="692697"/>
            <a:ext cx="3228351" cy="745232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632846" y="908720"/>
            <a:ext cx="3228351" cy="1753344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43809" y="4386099"/>
            <a:ext cx="946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b="1" i="1" dirty="0" err="1" smtClean="0">
                <a:solidFill>
                  <a:srgbClr val="FF0000"/>
                </a:solidFill>
              </a:rPr>
              <a:t>повсед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i="1" dirty="0" err="1" smtClean="0">
                <a:solidFill>
                  <a:srgbClr val="FF0000"/>
                </a:solidFill>
              </a:rPr>
              <a:t>невно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47021" y="4292862"/>
            <a:ext cx="1055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-нелепо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92" y="0"/>
            <a:ext cx="1077997" cy="39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61" y="288950"/>
            <a:ext cx="716233" cy="33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301" y="568871"/>
            <a:ext cx="8858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Группа 23"/>
          <p:cNvGrpSpPr/>
          <p:nvPr/>
        </p:nvGrpSpPr>
        <p:grpSpPr>
          <a:xfrm>
            <a:off x="2" y="3335997"/>
            <a:ext cx="2158207" cy="2225276"/>
            <a:chOff x="-160460" y="1202329"/>
            <a:chExt cx="2158207" cy="22252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60460" y="1202329"/>
              <a:ext cx="2050703" cy="186795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-52956" y="1559651"/>
              <a:ext cx="2050703" cy="1867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smart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classy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modern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638271" y="4251192"/>
            <a:ext cx="2887571" cy="2202145"/>
            <a:chOff x="1458441" y="594504"/>
            <a:chExt cx="2887571" cy="2202145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1458441" y="594504"/>
              <a:ext cx="2827160" cy="22021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1500409" y="609412"/>
              <a:ext cx="2845603" cy="19853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trendy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fashionable 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FF0000"/>
                  </a:solidFill>
                </a:rPr>
                <a:t>casual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comfortable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 dirty="0" smtClean="0"/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12" name="Улыбающееся лицо 11"/>
          <p:cNvSpPr/>
          <p:nvPr/>
        </p:nvSpPr>
        <p:spPr>
          <a:xfrm>
            <a:off x="448767" y="3041705"/>
            <a:ext cx="720080" cy="7695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3012117" y="3896934"/>
            <a:ext cx="551771" cy="588472"/>
          </a:xfrm>
          <a:prstGeom prst="smileyFace">
            <a:avLst>
              <a:gd name="adj" fmla="val 2219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687667" y="6253281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-странно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43809" y="5430547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повседн</a:t>
            </a:r>
            <a:r>
              <a:rPr lang="ru-RU" sz="2000" b="1" i="1" dirty="0" smtClean="0">
                <a:solidFill>
                  <a:srgbClr val="FF0000"/>
                </a:solidFill>
              </a:rPr>
              <a:t>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109267" y="908721"/>
            <a:ext cx="5229805" cy="119450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 floral skirt @ loose fitting shorts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9162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464" y="288950"/>
            <a:ext cx="3097883" cy="4091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4465429" y="4113904"/>
            <a:ext cx="3130907" cy="2744097"/>
            <a:chOff x="3744426" y="1872203"/>
            <a:chExt cx="2883209" cy="2744097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744426" y="1872203"/>
              <a:ext cx="2711152" cy="268356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Прямоугольник 31"/>
            <p:cNvSpPr/>
            <p:nvPr/>
          </p:nvSpPr>
          <p:spPr>
            <a:xfrm>
              <a:off x="3916483" y="1932736"/>
              <a:ext cx="2711152" cy="26835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ridiculous</a:t>
              </a:r>
              <a:endParaRPr lang="ru-RU" sz="2600" b="1" kern="1200" dirty="0" smtClean="0">
                <a:solidFill>
                  <a:schemeClr val="bg1"/>
                </a:solidFill>
              </a:endParaRP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awful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old-fashioned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funny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weird</a:t>
              </a:r>
              <a:endParaRPr lang="ru-RU" sz="26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339426" y="113508"/>
            <a:ext cx="4034502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1)What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__ wearing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How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does __ look?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5523885" y="3501008"/>
            <a:ext cx="597432" cy="791855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605850" y="692697"/>
            <a:ext cx="3228351" cy="745232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632845" y="908720"/>
            <a:ext cx="3107507" cy="1753344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43809" y="4386099"/>
            <a:ext cx="946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b="1" i="1" dirty="0" err="1" smtClean="0">
                <a:solidFill>
                  <a:srgbClr val="FF0000"/>
                </a:solidFill>
              </a:rPr>
              <a:t>повсед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i="1" dirty="0" err="1" smtClean="0">
                <a:solidFill>
                  <a:srgbClr val="FF0000"/>
                </a:solidFill>
              </a:rPr>
              <a:t>невно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47021" y="4292862"/>
            <a:ext cx="1055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-нелепо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92" y="0"/>
            <a:ext cx="1077997" cy="39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61" y="288950"/>
            <a:ext cx="716233" cy="33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301" y="568871"/>
            <a:ext cx="8858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Группа 23"/>
          <p:cNvGrpSpPr/>
          <p:nvPr/>
        </p:nvGrpSpPr>
        <p:grpSpPr>
          <a:xfrm>
            <a:off x="2" y="3335997"/>
            <a:ext cx="2158207" cy="2225276"/>
            <a:chOff x="-160460" y="1202329"/>
            <a:chExt cx="2158207" cy="22252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60460" y="1202329"/>
              <a:ext cx="2050703" cy="186795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-52956" y="1559651"/>
              <a:ext cx="2050703" cy="1867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smart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classy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modern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638271" y="4251192"/>
            <a:ext cx="2887571" cy="2202145"/>
            <a:chOff x="1458441" y="594504"/>
            <a:chExt cx="2887571" cy="2202145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1458441" y="594504"/>
              <a:ext cx="2827160" cy="22021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1500409" y="609412"/>
              <a:ext cx="2845603" cy="19853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trendy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fashionable 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FF0000"/>
                  </a:solidFill>
                </a:rPr>
                <a:t>casual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comfortable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 dirty="0" smtClean="0"/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12" name="Улыбающееся лицо 11"/>
          <p:cNvSpPr/>
          <p:nvPr/>
        </p:nvSpPr>
        <p:spPr>
          <a:xfrm>
            <a:off x="448767" y="3041705"/>
            <a:ext cx="720080" cy="7695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3012117" y="3896934"/>
            <a:ext cx="551771" cy="588472"/>
          </a:xfrm>
          <a:prstGeom prst="smileyFace">
            <a:avLst>
              <a:gd name="adj" fmla="val 2219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687667" y="6253281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-странно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43809" y="5430547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повседн</a:t>
            </a:r>
            <a:r>
              <a:rPr lang="ru-RU" sz="2000" b="1" i="1" dirty="0" smtClean="0">
                <a:solidFill>
                  <a:srgbClr val="FF0000"/>
                </a:solidFill>
              </a:rPr>
              <a:t>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109267" y="908721"/>
            <a:ext cx="5229805" cy="119450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 smart long jacket @ loose fitting, checked trousers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364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808" y="111027"/>
            <a:ext cx="3153872" cy="457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4465429" y="4113904"/>
            <a:ext cx="3130907" cy="2744097"/>
            <a:chOff x="3744426" y="1872203"/>
            <a:chExt cx="2883209" cy="2744097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744426" y="1872203"/>
              <a:ext cx="2711152" cy="268356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Прямоугольник 31"/>
            <p:cNvSpPr/>
            <p:nvPr/>
          </p:nvSpPr>
          <p:spPr>
            <a:xfrm>
              <a:off x="3916483" y="1932736"/>
              <a:ext cx="2711152" cy="26835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ridiculous</a:t>
              </a:r>
              <a:endParaRPr lang="ru-RU" sz="2600" b="1" kern="1200" dirty="0" smtClean="0">
                <a:solidFill>
                  <a:schemeClr val="bg1"/>
                </a:solidFill>
              </a:endParaRP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awful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old-fashioned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/>
                <a:t>funny</a:t>
              </a: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 smtClean="0">
                  <a:solidFill>
                    <a:schemeClr val="bg1"/>
                  </a:solidFill>
                </a:rPr>
                <a:t>weird</a:t>
              </a:r>
              <a:endParaRPr lang="ru-RU" sz="26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339426" y="113508"/>
            <a:ext cx="4034502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1)What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__ wearing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How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does __ look?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5523885" y="3501008"/>
            <a:ext cx="597432" cy="791855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227521" y="816521"/>
            <a:ext cx="2599147" cy="92199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01047" y="1437928"/>
            <a:ext cx="2625621" cy="1753344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43809" y="4386099"/>
            <a:ext cx="946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b="1" i="1" dirty="0" err="1" smtClean="0">
                <a:solidFill>
                  <a:srgbClr val="FF0000"/>
                </a:solidFill>
              </a:rPr>
              <a:t>повсед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i="1" dirty="0" err="1" smtClean="0">
                <a:solidFill>
                  <a:srgbClr val="FF0000"/>
                </a:solidFill>
              </a:rPr>
              <a:t>невно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47021" y="4292862"/>
            <a:ext cx="1055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-нелепо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92" y="0"/>
            <a:ext cx="1077997" cy="39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61" y="288950"/>
            <a:ext cx="716233" cy="33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301" y="568871"/>
            <a:ext cx="8858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Группа 23"/>
          <p:cNvGrpSpPr/>
          <p:nvPr/>
        </p:nvGrpSpPr>
        <p:grpSpPr>
          <a:xfrm>
            <a:off x="2" y="3335997"/>
            <a:ext cx="2158207" cy="2225276"/>
            <a:chOff x="-160460" y="1202329"/>
            <a:chExt cx="2158207" cy="22252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60460" y="1202329"/>
              <a:ext cx="2050703" cy="186795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-52956" y="1559651"/>
              <a:ext cx="2050703" cy="1867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smart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classy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chemeClr val="bg1"/>
                  </a:solidFill>
                </a:rPr>
                <a:t>modern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638271" y="4251192"/>
            <a:ext cx="2887571" cy="2202145"/>
            <a:chOff x="1458441" y="594504"/>
            <a:chExt cx="2887571" cy="2202145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1458441" y="594504"/>
              <a:ext cx="2827160" cy="22021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1500409" y="609412"/>
              <a:ext cx="2845603" cy="19853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trendy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fashionable 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FF0000"/>
                  </a:solidFill>
                </a:rPr>
                <a:t>casual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solidFill>
                    <a:srgbClr val="002060"/>
                  </a:solidFill>
                </a:rPr>
                <a:t>comfortable</a:t>
              </a: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 dirty="0" smtClean="0"/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12" name="Улыбающееся лицо 11"/>
          <p:cNvSpPr/>
          <p:nvPr/>
        </p:nvSpPr>
        <p:spPr>
          <a:xfrm>
            <a:off x="448767" y="3041705"/>
            <a:ext cx="720080" cy="7695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3012117" y="3896934"/>
            <a:ext cx="551771" cy="588472"/>
          </a:xfrm>
          <a:prstGeom prst="smileyFace">
            <a:avLst>
              <a:gd name="adj" fmla="val 2219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687667" y="6253281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-странно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43809" y="5430547"/>
            <a:ext cx="1237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повседн</a:t>
            </a:r>
            <a:r>
              <a:rPr lang="ru-RU" sz="2000" b="1" i="1" dirty="0" smtClean="0">
                <a:solidFill>
                  <a:srgbClr val="FF0000"/>
                </a:solidFill>
              </a:rPr>
              <a:t>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109267" y="908721"/>
            <a:ext cx="5229805" cy="119450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 tight-fitting, striped dress @ an elegant hat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9227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430</Words>
  <Application>Microsoft Office PowerPoint</Application>
  <PresentationFormat>Экран (4:3)</PresentationFormat>
  <Paragraphs>174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Раздаточный материал к уроку</vt:lpstr>
      <vt:lpstr>SB Ex 1 p 50 </vt:lpstr>
      <vt:lpstr>SB Ex 1 p 50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3</cp:revision>
  <dcterms:created xsi:type="dcterms:W3CDTF">2017-06-07T18:42:37Z</dcterms:created>
  <dcterms:modified xsi:type="dcterms:W3CDTF">2017-06-07T19:09:17Z</dcterms:modified>
</cp:coreProperties>
</file>