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71" r:id="rId4"/>
    <p:sldId id="258" r:id="rId5"/>
    <p:sldId id="261" r:id="rId6"/>
    <p:sldId id="263" r:id="rId7"/>
    <p:sldId id="264" r:id="rId8"/>
    <p:sldId id="259" r:id="rId9"/>
    <p:sldId id="267" r:id="rId10"/>
    <p:sldId id="273" r:id="rId11"/>
    <p:sldId id="265" r:id="rId12"/>
    <p:sldId id="260" r:id="rId13"/>
    <p:sldId id="269" r:id="rId14"/>
    <p:sldId id="274" r:id="rId15"/>
    <p:sldId id="270" r:id="rId16"/>
    <p:sldId id="275" r:id="rId17"/>
    <p:sldId id="266" r:id="rId18"/>
    <p:sldId id="268" r:id="rId19"/>
    <p:sldId id="277" r:id="rId20"/>
    <p:sldId id="276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051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87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64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55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20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24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27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465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874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654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66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07C88-CED2-4D40-9692-6F2639140D92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8259A-68E9-4760-ACA0-53DE32D18A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43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6672"/>
            <a:ext cx="8424936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Дисциплина </a:t>
            </a:r>
          </a:p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мать победы</a:t>
            </a: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А.В. Суворов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623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r>
              <a:rPr lang="ru-RU" dirty="0"/>
              <a:t>Угол, стороны которого образуют прямую называется </a:t>
            </a:r>
            <a:r>
              <a:rPr lang="ru-RU" b="1" dirty="0"/>
              <a:t>развернутым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83568" y="4725144"/>
            <a:ext cx="7560840" cy="144016"/>
            <a:chOff x="827584" y="5445224"/>
            <a:chExt cx="7560840" cy="14401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4788024" y="5517232"/>
              <a:ext cx="3600400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5"/>
            <p:cNvSpPr/>
            <p:nvPr/>
          </p:nvSpPr>
          <p:spPr>
            <a:xfrm>
              <a:off x="4716016" y="5445224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827584" y="5517232"/>
              <a:ext cx="3888432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447479" y="5013176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4903966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668344" y="4887549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5547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Транспортир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www.demosistema.ru/published/publicdata/WEBASYST/attachments/SC/products_pictures/162033_en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19993"/>
            <a:ext cx="7620000" cy="470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65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dirty="0" smtClean="0"/>
                  <a:t>1</a:t>
                </a:r>
                <a:r>
                  <a:rPr lang="ru-RU" dirty="0" smtClean="0">
                    <a:ea typeface="Microsoft JhengHei"/>
                  </a:rPr>
                  <a:t>〫=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Microsoft JhengHei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Microsoft JhengHei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Microsoft JhengHei"/>
                          </a:rPr>
                          <m:t>180</m:t>
                        </m:r>
                      </m:den>
                    </m:f>
                  </m:oMath>
                </a14:m>
                <a:r>
                  <a:rPr lang="ru-RU" dirty="0" smtClean="0"/>
                  <a:t> развернутого угла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446886" cy="4413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73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ampby.org/test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 l="11478" t="14663" r="10988" b="21270"/>
          <a:stretch>
            <a:fillRect/>
          </a:stretch>
        </p:blipFill>
        <p:spPr bwMode="auto">
          <a:xfrm>
            <a:off x="0" y="-60718"/>
            <a:ext cx="5615608" cy="3091003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 rot="19434098">
            <a:off x="3466291" y="1237799"/>
            <a:ext cx="5256584" cy="3948246"/>
            <a:chOff x="2627784" y="488866"/>
            <a:chExt cx="5832648" cy="4512116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2771800" y="4293096"/>
              <a:ext cx="547260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2771800" y="908720"/>
              <a:ext cx="3960440" cy="3384376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7784" y="4293096"/>
              <a:ext cx="52450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dirty="0" smtClean="0"/>
                <a:t>О</a:t>
              </a:r>
              <a:endParaRPr lang="ru-RU" sz="4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84168" y="488866"/>
              <a:ext cx="62388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dirty="0" smtClean="0"/>
                <a:t>М</a:t>
              </a:r>
              <a:endParaRPr lang="ru-RU" sz="4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4221088"/>
              <a:ext cx="504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К</a:t>
              </a:r>
              <a:endParaRPr lang="ru-RU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2914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ampby.org/test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 l="11478" t="14663" r="10988" b="21270"/>
          <a:stretch>
            <a:fillRect/>
          </a:stretch>
        </p:blipFill>
        <p:spPr bwMode="auto">
          <a:xfrm>
            <a:off x="827584" y="1484784"/>
            <a:ext cx="5615608" cy="3091003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>
            <a:off x="3563888" y="980728"/>
            <a:ext cx="5256584" cy="3948246"/>
            <a:chOff x="2627784" y="488866"/>
            <a:chExt cx="5832648" cy="4512116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2771800" y="4293096"/>
              <a:ext cx="547260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2771800" y="908720"/>
              <a:ext cx="3960440" cy="3384376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7784" y="4293096"/>
              <a:ext cx="52450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dirty="0" smtClean="0"/>
                <a:t>О</a:t>
              </a:r>
              <a:endParaRPr lang="ru-RU" sz="4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84168" y="488866"/>
              <a:ext cx="62388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dirty="0" smtClean="0"/>
                <a:t>М</a:t>
              </a:r>
              <a:endParaRPr lang="ru-RU" sz="4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4221088"/>
              <a:ext cx="504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К</a:t>
              </a:r>
              <a:endParaRPr lang="ru-RU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7297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ampby.org/test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 l="10974" t="14663" r="10988" b="21270"/>
          <a:stretch>
            <a:fillRect/>
          </a:stretch>
        </p:blipFill>
        <p:spPr bwMode="auto">
          <a:xfrm>
            <a:off x="1907704" y="1268760"/>
            <a:ext cx="5652120" cy="3091003"/>
          </a:xfrm>
          <a:prstGeom prst="rect">
            <a:avLst/>
          </a:prstGeom>
          <a:noFill/>
        </p:spPr>
      </p:pic>
      <p:cxnSp>
        <p:nvCxnSpPr>
          <p:cNvPr id="2" name="Прямая соединительная линия 1"/>
          <p:cNvCxnSpPr/>
          <p:nvPr/>
        </p:nvCxnSpPr>
        <p:spPr>
          <a:xfrm flipV="1">
            <a:off x="4788024" y="1484784"/>
            <a:ext cx="2664296" cy="266429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971600" y="4149080"/>
            <a:ext cx="381642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1560" y="4221088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4149080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6948264" y="980728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5770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измерения угла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298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Практическая работа</a:t>
            </a:r>
            <a:br>
              <a:rPr lang="ru-RU" dirty="0" smtClean="0"/>
            </a:br>
            <a:r>
              <a:rPr lang="ru-RU" dirty="0" smtClean="0"/>
              <a:t>в парах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6441317"/>
              </p:ext>
            </p:extLst>
          </p:nvPr>
        </p:nvGraphicFramePr>
        <p:xfrm>
          <a:off x="457200" y="2714104"/>
          <a:ext cx="82296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желтые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зеленые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синие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318841"/>
              </p:ext>
            </p:extLst>
          </p:nvPr>
        </p:nvGraphicFramePr>
        <p:xfrm>
          <a:off x="467544" y="4309080"/>
          <a:ext cx="82296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0511" y="1628800"/>
            <a:ext cx="7631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Измерить градусные меры углов и записать их в таблицу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518230" y="5949280"/>
            <a:ext cx="5795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Что еще общего у этих углов, кроме цвета?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3690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a typeface="Microsoft Himalaya"/>
                <a:cs typeface="Microsoft Himalaya"/>
              </a:rPr>
              <a:t>§ 12 </a:t>
            </a:r>
            <a:r>
              <a:rPr lang="ru-RU" dirty="0" err="1" smtClean="0">
                <a:ea typeface="Microsoft Himalaya"/>
                <a:cs typeface="Microsoft Himalaya"/>
              </a:rPr>
              <a:t>стр</a:t>
            </a:r>
            <a:r>
              <a:rPr lang="ru-RU" dirty="0" smtClean="0">
                <a:ea typeface="Microsoft Himalaya"/>
                <a:cs typeface="Microsoft Himalaya"/>
              </a:rPr>
              <a:t> 77-80 прочитать, выучить определения, ответить на вопросы </a:t>
            </a:r>
            <a:r>
              <a:rPr lang="ru-RU" dirty="0" err="1" smtClean="0">
                <a:ea typeface="Microsoft Himalaya"/>
                <a:cs typeface="Microsoft Himalaya"/>
              </a:rPr>
              <a:t>стр</a:t>
            </a:r>
            <a:r>
              <a:rPr lang="ru-RU" dirty="0" smtClean="0">
                <a:ea typeface="Microsoft Himalaya"/>
                <a:cs typeface="Microsoft Himalaya"/>
              </a:rPr>
              <a:t> 80,</a:t>
            </a:r>
          </a:p>
          <a:p>
            <a:r>
              <a:rPr lang="ru-RU" dirty="0" smtClean="0">
                <a:ea typeface="Microsoft Himalaya"/>
                <a:cs typeface="Microsoft Himalaya"/>
              </a:rPr>
              <a:t>№ 298, 301, 311 выполнить в тетради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3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37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3886200"/>
            <a:ext cx="9145016" cy="17526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Граф (1789</a:t>
            </a:r>
            <a:r>
              <a:rPr lang="ru-RU" sz="2400" dirty="0">
                <a:solidFill>
                  <a:schemeClr val="tx1"/>
                </a:solidFill>
              </a:rPr>
              <a:t>), затем князь (1799) </a:t>
            </a:r>
            <a:r>
              <a:rPr lang="ru-RU" sz="2400" b="1" dirty="0" err="1">
                <a:solidFill>
                  <a:schemeClr val="tx1"/>
                </a:solidFill>
              </a:rPr>
              <a:t>Алекса́ндр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Васи́льевич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Суво́ров</a:t>
            </a:r>
            <a:r>
              <a:rPr lang="ru-RU" sz="2400" dirty="0">
                <a:solidFill>
                  <a:schemeClr val="tx1"/>
                </a:solidFill>
              </a:rPr>
              <a:t> (13 (24) ноября </a:t>
            </a:r>
            <a:r>
              <a:rPr lang="ru-RU" sz="2400" dirty="0" smtClean="0">
                <a:solidFill>
                  <a:schemeClr val="tx1"/>
                </a:solidFill>
              </a:rPr>
              <a:t>1730</a:t>
            </a:r>
            <a:r>
              <a:rPr lang="ru-RU" sz="2400" dirty="0">
                <a:solidFill>
                  <a:schemeClr val="tx1"/>
                </a:solidFill>
              </a:rPr>
              <a:t> — 6 (18) мая 1800) — великий русский полководец, военный теоретик, национальный герой России. Генералиссимус российских сухопутных и морских сил, генерал-фельдмаршал Священной Римской </a:t>
            </a:r>
            <a:r>
              <a:rPr lang="ru-RU" sz="2400" dirty="0" smtClean="0">
                <a:solidFill>
                  <a:schemeClr val="tx1"/>
                </a:solidFill>
              </a:rPr>
              <a:t>империи , </a:t>
            </a:r>
            <a:r>
              <a:rPr lang="ru-RU" sz="2400" dirty="0">
                <a:solidFill>
                  <a:schemeClr val="tx1"/>
                </a:solidFill>
              </a:rPr>
              <a:t>Великий маршал войск пьемонтских, кавалер всех российских орденов своего времени, </a:t>
            </a:r>
            <a:r>
              <a:rPr lang="ru-RU" sz="2400" dirty="0" err="1">
                <a:solidFill>
                  <a:schemeClr val="tx1"/>
                </a:solidFill>
              </a:rPr>
              <a:t>вручавшихся</a:t>
            </a:r>
            <a:r>
              <a:rPr lang="ru-RU" sz="2400" dirty="0">
                <a:solidFill>
                  <a:schemeClr val="tx1"/>
                </a:solidFill>
              </a:rPr>
              <a:t> мужчинам, а также семи </a:t>
            </a:r>
            <a:r>
              <a:rPr lang="ru-RU" sz="2400" dirty="0" smtClean="0">
                <a:solidFill>
                  <a:schemeClr val="tx1"/>
                </a:solidFill>
              </a:rPr>
              <a:t>иностранных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gsvu.mvd.ru/upload/site142/folder_page/temp/__1429820772_866/fb3fa781009c14b1cfb62847cf9f94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92" y="0"/>
            <a:ext cx="5148064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61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80"/>
          <a:stretch/>
        </p:blipFill>
        <p:spPr bwMode="auto">
          <a:xfrm>
            <a:off x="539552" y="188641"/>
            <a:ext cx="4824536" cy="485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972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угол между направлениями 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/>
          <a:lstStyle/>
          <a:p>
            <a:r>
              <a:rPr lang="ru-RU" dirty="0" smtClean="0"/>
              <a:t>Север и восток</a:t>
            </a:r>
          </a:p>
          <a:p>
            <a:r>
              <a:rPr lang="ru-RU" dirty="0" smtClean="0"/>
              <a:t>Север и юг</a:t>
            </a:r>
          </a:p>
          <a:p>
            <a:r>
              <a:rPr lang="ru-RU" dirty="0" smtClean="0"/>
              <a:t>Север и северо-восток</a:t>
            </a:r>
          </a:p>
          <a:p>
            <a:r>
              <a:rPr lang="ru-RU" dirty="0" smtClean="0"/>
              <a:t>Юго-восток и северо-восток</a:t>
            </a:r>
          </a:p>
          <a:p>
            <a:r>
              <a:rPr lang="ru-RU" dirty="0" smtClean="0"/>
              <a:t>Север и юго-запад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80"/>
          <a:stretch/>
        </p:blipFill>
        <p:spPr bwMode="auto">
          <a:xfrm>
            <a:off x="5744891" y="3393883"/>
            <a:ext cx="340694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97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№ 297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74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3" y="332656"/>
            <a:ext cx="5026629" cy="54006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Б</a:t>
            </a:r>
            <a:r>
              <a:rPr lang="ru-RU" dirty="0" smtClean="0"/>
              <a:t>удучи </a:t>
            </a:r>
            <a:r>
              <a:rPr lang="ru-RU" dirty="0"/>
              <a:t>с рождения слабым и хилым ребенком, предназначался для статской службы. Однако, занимаясь всю жизнь физическими упражнениями и самообразованием, Александр Суворов поборол немощь и в 1742 г. </a:t>
            </a:r>
            <a:r>
              <a:rPr lang="ru-RU" dirty="0" smtClean="0"/>
              <a:t>был </a:t>
            </a:r>
            <a:r>
              <a:rPr lang="ru-RU" dirty="0"/>
              <a:t>определен мушкетером в лейб-гвардии Семеновский полк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" y="14309"/>
            <a:ext cx="4057540" cy="474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58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самоподготовки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Какую фигуру называют углом?</a:t>
            </a:r>
          </a:p>
          <a:p>
            <a:r>
              <a:rPr lang="ru-RU" dirty="0" smtClean="0"/>
              <a:t>Какие два угла называют равными?</a:t>
            </a:r>
          </a:p>
          <a:p>
            <a:r>
              <a:rPr lang="ru-RU" dirty="0" smtClean="0"/>
              <a:t>Как называется луч, который делит угол на два равных угла?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56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ошибку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" y="4293095"/>
            <a:ext cx="4040188" cy="1833067"/>
          </a:xfrm>
        </p:spPr>
        <p:txBody>
          <a:bodyPr/>
          <a:lstStyle/>
          <a:p>
            <a:r>
              <a:rPr lang="ru-RU" dirty="0" smtClean="0">
                <a:ea typeface="Microsoft JhengHei"/>
              </a:rPr>
              <a:t>∠</a:t>
            </a:r>
            <a:r>
              <a:rPr lang="en-US" dirty="0" smtClean="0">
                <a:ea typeface="Microsoft JhengHei"/>
              </a:rPr>
              <a:t>MNK</a:t>
            </a:r>
          </a:p>
          <a:p>
            <a:r>
              <a:rPr lang="ru-RU" dirty="0" smtClean="0">
                <a:ea typeface="Microsoft JhengHei"/>
              </a:rPr>
              <a:t>Стороны </a:t>
            </a:r>
            <a:r>
              <a:rPr lang="en-US" dirty="0" smtClean="0">
                <a:ea typeface="Microsoft JhengHei"/>
              </a:rPr>
              <a:t>NM   </a:t>
            </a:r>
            <a:r>
              <a:rPr lang="ru-RU" dirty="0" smtClean="0">
                <a:ea typeface="Microsoft JhengHei"/>
              </a:rPr>
              <a:t>и</a:t>
            </a:r>
            <a:r>
              <a:rPr lang="en-US" dirty="0" smtClean="0">
                <a:ea typeface="Microsoft JhengHei"/>
              </a:rPr>
              <a:t>  KM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265029" y="4581128"/>
            <a:ext cx="3466728" cy="1463536"/>
          </a:xfrm>
        </p:spPr>
        <p:txBody>
          <a:bodyPr/>
          <a:lstStyle/>
          <a:p>
            <a:r>
              <a:rPr lang="ru-RU" dirty="0" smtClean="0">
                <a:ea typeface="Microsoft JhengHei"/>
              </a:rPr>
              <a:t>∠</a:t>
            </a:r>
            <a:r>
              <a:rPr lang="en-US" dirty="0" smtClean="0">
                <a:ea typeface="Microsoft JhengHei"/>
              </a:rPr>
              <a:t>ADF</a:t>
            </a:r>
          </a:p>
          <a:p>
            <a:r>
              <a:rPr lang="en-US" dirty="0" smtClean="0">
                <a:ea typeface="Microsoft JhengHei"/>
              </a:rPr>
              <a:t>D</a:t>
            </a:r>
            <a:r>
              <a:rPr lang="en-US" dirty="0">
                <a:ea typeface="Microsoft JhengHei"/>
              </a:rPr>
              <a:t>R</a:t>
            </a:r>
            <a:r>
              <a:rPr lang="ru-RU" dirty="0" smtClean="0">
                <a:ea typeface="Microsoft JhengHei"/>
              </a:rPr>
              <a:t>  - биссектриса угла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 rot="674781">
            <a:off x="407501" y="2878509"/>
            <a:ext cx="3489711" cy="119339"/>
            <a:chOff x="1043608" y="1340768"/>
            <a:chExt cx="3672408" cy="144016"/>
          </a:xfrm>
        </p:grpSpPr>
        <p:sp>
          <p:nvSpPr>
            <p:cNvPr id="10" name="Овал 9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 rot="1351074">
            <a:off x="289376" y="3237084"/>
            <a:ext cx="3672408" cy="144016"/>
            <a:chOff x="1043608" y="1340768"/>
            <a:chExt cx="3672408" cy="144016"/>
          </a:xfrm>
        </p:grpSpPr>
        <p:sp>
          <p:nvSpPr>
            <p:cNvPr id="16" name="Овал 15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18144077">
            <a:off x="4178266" y="2655541"/>
            <a:ext cx="3672408" cy="144016"/>
            <a:chOff x="1043608" y="1340768"/>
            <a:chExt cx="3672408" cy="144016"/>
          </a:xfrm>
        </p:grpSpPr>
        <p:sp>
          <p:nvSpPr>
            <p:cNvPr id="19" name="Овал 18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 rot="21438309">
            <a:off x="4996297" y="4056206"/>
            <a:ext cx="3672408" cy="144016"/>
            <a:chOff x="1043608" y="1340768"/>
            <a:chExt cx="3672408" cy="144016"/>
          </a:xfrm>
        </p:grpSpPr>
        <p:sp>
          <p:nvSpPr>
            <p:cNvPr id="22" name="Овал 21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74818" y="2684405"/>
            <a:ext cx="447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3282798" y="2685167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449907" y="3582421"/>
            <a:ext cx="344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K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656727" y="3986255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D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228184" y="141277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A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812360" y="4116371"/>
            <a:ext cx="325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F</a:t>
            </a:r>
            <a:endParaRPr lang="ru-RU" sz="2400" dirty="0"/>
          </a:p>
        </p:txBody>
      </p:sp>
      <p:grpSp>
        <p:nvGrpSpPr>
          <p:cNvPr id="30" name="Группа 29"/>
          <p:cNvGrpSpPr/>
          <p:nvPr/>
        </p:nvGrpSpPr>
        <p:grpSpPr>
          <a:xfrm rot="20349336">
            <a:off x="4927557" y="3493683"/>
            <a:ext cx="3672408" cy="144016"/>
            <a:chOff x="1043608" y="1340768"/>
            <a:chExt cx="3672408" cy="144016"/>
          </a:xfrm>
        </p:grpSpPr>
        <p:sp>
          <p:nvSpPr>
            <p:cNvPr id="31" name="Овал 30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7812360" y="2624865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a typeface="Microsoft JhengHei"/>
              </a:rPr>
              <a:t>R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001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72754">
            <a:off x="3644816" y="3427476"/>
            <a:ext cx="4423978" cy="1444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Группа 7"/>
          <p:cNvGrpSpPr/>
          <p:nvPr/>
        </p:nvGrpSpPr>
        <p:grpSpPr>
          <a:xfrm rot="12631448">
            <a:off x="1995265" y="3956797"/>
            <a:ext cx="5253760" cy="206532"/>
            <a:chOff x="1043608" y="1340768"/>
            <a:chExt cx="3672408" cy="144016"/>
          </a:xfrm>
        </p:grpSpPr>
        <p:sp>
          <p:nvSpPr>
            <p:cNvPr id="9" name="Овал 8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0"/>
          <p:cNvGrpSpPr/>
          <p:nvPr/>
        </p:nvGrpSpPr>
        <p:grpSpPr>
          <a:xfrm rot="15879485">
            <a:off x="3942182" y="2755793"/>
            <a:ext cx="5208239" cy="181174"/>
            <a:chOff x="1043608" y="1340768"/>
            <a:chExt cx="3672408" cy="144016"/>
          </a:xfrm>
        </p:grpSpPr>
        <p:sp>
          <p:nvSpPr>
            <p:cNvPr id="12" name="Овал 11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091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углов. Измерение углов.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05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 rot="20728552">
            <a:off x="354914" y="2086996"/>
            <a:ext cx="3672408" cy="144016"/>
            <a:chOff x="1043608" y="1340768"/>
            <a:chExt cx="3672408" cy="144016"/>
          </a:xfrm>
        </p:grpSpPr>
        <p:sp>
          <p:nvSpPr>
            <p:cNvPr id="6" name="Овал 5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827584" y="5445224"/>
            <a:ext cx="7560840" cy="144016"/>
            <a:chOff x="827584" y="5445224"/>
            <a:chExt cx="7560840" cy="14401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4788024" y="5517232"/>
              <a:ext cx="3600400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Овал 3"/>
            <p:cNvSpPr/>
            <p:nvPr/>
          </p:nvSpPr>
          <p:spPr>
            <a:xfrm>
              <a:off x="4716016" y="5445224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827584" y="5517232"/>
              <a:ext cx="3888432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 rot="513460">
            <a:off x="385807" y="3197378"/>
            <a:ext cx="3672408" cy="144016"/>
            <a:chOff x="1043608" y="1340768"/>
            <a:chExt cx="3672408" cy="144016"/>
          </a:xfrm>
        </p:grpSpPr>
        <p:sp>
          <p:nvSpPr>
            <p:cNvPr id="17" name="Овал 16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 rot="4084518">
            <a:off x="4197092" y="1834506"/>
            <a:ext cx="3672408" cy="144016"/>
            <a:chOff x="1043608" y="1340768"/>
            <a:chExt cx="3672408" cy="144016"/>
          </a:xfrm>
        </p:grpSpPr>
        <p:sp>
          <p:nvSpPr>
            <p:cNvPr id="20" name="Овал 19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 rot="17697793">
            <a:off x="6168310" y="2603774"/>
            <a:ext cx="3672408" cy="144016"/>
            <a:chOff x="971600" y="3212976"/>
            <a:chExt cx="3672408" cy="144016"/>
          </a:xfrm>
        </p:grpSpPr>
        <p:sp>
          <p:nvSpPr>
            <p:cNvPr id="23" name="Овал 22"/>
            <p:cNvSpPr/>
            <p:nvPr/>
          </p:nvSpPr>
          <p:spPr>
            <a:xfrm>
              <a:off x="971600" y="3212976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971600" y="3284984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Овал 25"/>
          <p:cNvSpPr/>
          <p:nvPr/>
        </p:nvSpPr>
        <p:spPr>
          <a:xfrm>
            <a:off x="7740352" y="2996952"/>
            <a:ext cx="144015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 rot="6503341">
            <a:off x="3887446" y="1881790"/>
            <a:ext cx="3672408" cy="144016"/>
            <a:chOff x="1043608" y="1340768"/>
            <a:chExt cx="3672408" cy="144016"/>
          </a:xfrm>
        </p:grpSpPr>
        <p:sp>
          <p:nvSpPr>
            <p:cNvPr id="29" name="Овал 28"/>
            <p:cNvSpPr/>
            <p:nvPr/>
          </p:nvSpPr>
          <p:spPr>
            <a:xfrm>
              <a:off x="1043608" y="1340768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1043608" y="1412776"/>
              <a:ext cx="3672408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395536" y="3212976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a)</a:t>
            </a:r>
            <a:endParaRPr lang="ru-RU" sz="3200" dirty="0"/>
          </a:p>
        </p:txBody>
      </p:sp>
      <p:sp>
        <p:nvSpPr>
          <p:cNvPr id="32" name="TextBox 31"/>
          <p:cNvSpPr txBox="1"/>
          <p:nvPr/>
        </p:nvSpPr>
        <p:spPr>
          <a:xfrm>
            <a:off x="5652120" y="3356992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б)</a:t>
            </a:r>
            <a:endParaRPr lang="ru-RU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7668344" y="3789040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в)</a:t>
            </a:r>
            <a:endParaRPr lang="ru-RU" sz="3200" dirty="0"/>
          </a:p>
        </p:txBody>
      </p:sp>
      <p:sp>
        <p:nvSpPr>
          <p:cNvPr id="34" name="TextBox 33"/>
          <p:cNvSpPr txBox="1"/>
          <p:nvPr/>
        </p:nvSpPr>
        <p:spPr>
          <a:xfrm>
            <a:off x="4499992" y="5589240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г)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7309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83568" y="4725144"/>
            <a:ext cx="7560840" cy="144016"/>
            <a:chOff x="827584" y="5445224"/>
            <a:chExt cx="7560840" cy="14401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4788024" y="5517232"/>
              <a:ext cx="3600400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5"/>
            <p:cNvSpPr/>
            <p:nvPr/>
          </p:nvSpPr>
          <p:spPr>
            <a:xfrm>
              <a:off x="4716016" y="5445224"/>
              <a:ext cx="144015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827584" y="5517232"/>
              <a:ext cx="3888432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447479" y="5013176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4903966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668344" y="4887549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766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214</Words>
  <Application>Microsoft Office PowerPoint</Application>
  <PresentationFormat>Экран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Проверка самоподготовки</vt:lpstr>
      <vt:lpstr>Найди ошибку</vt:lpstr>
      <vt:lpstr>Презентация PowerPoint</vt:lpstr>
      <vt:lpstr>Виды углов. Измерение углов.</vt:lpstr>
      <vt:lpstr>Презентация PowerPoint</vt:lpstr>
      <vt:lpstr>Презентация PowerPoint</vt:lpstr>
      <vt:lpstr>Угол, стороны которого образуют прямую называется развернутым</vt:lpstr>
      <vt:lpstr>Транспортир </vt:lpstr>
      <vt:lpstr>1〫= 1/180 развернутого угла</vt:lpstr>
      <vt:lpstr>Презентация PowerPoint</vt:lpstr>
      <vt:lpstr>Презентация PowerPoint</vt:lpstr>
      <vt:lpstr>Презентация PowerPoint</vt:lpstr>
      <vt:lpstr>Алгоритм измерения угла</vt:lpstr>
      <vt:lpstr>Практическая работа в парах</vt:lpstr>
      <vt:lpstr>Домашнее задание</vt:lpstr>
      <vt:lpstr>Итог урока</vt:lpstr>
      <vt:lpstr>Презентация PowerPoint</vt:lpstr>
      <vt:lpstr>Какой угол между направлениями на</vt:lpstr>
      <vt:lpstr>№ 297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Казанцева Г.А.</cp:lastModifiedBy>
  <cp:revision>17</cp:revision>
  <dcterms:created xsi:type="dcterms:W3CDTF">2016-08-21T19:13:40Z</dcterms:created>
  <dcterms:modified xsi:type="dcterms:W3CDTF">2017-06-07T11:56:18Z</dcterms:modified>
</cp:coreProperties>
</file>