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57" r:id="rId5"/>
    <p:sldId id="258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C1B9B-B083-4327-B676-36485D0528E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1AE6A-EB55-4152-B686-C220CBA99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ЗАНИМАТЕЛЬНАЯ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МАТЕМАТИКА</a:t>
            </a:r>
            <a:r>
              <a:rPr lang="ru-RU" sz="4400" i="1" dirty="0" smtClean="0"/>
              <a:t> </a:t>
            </a:r>
          </a:p>
        </p:txBody>
      </p:sp>
      <p:pic>
        <p:nvPicPr>
          <p:cNvPr id="7172" name="Picture 4" descr="http://img-fotki.yandex.ru/get/6522/108950446.113/0_cd1e2_62c3e99a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1038225" cy="1428750"/>
          </a:xfrm>
          <a:prstGeom prst="rect">
            <a:avLst/>
          </a:prstGeom>
          <a:noFill/>
        </p:spPr>
      </p:pic>
      <p:pic>
        <p:nvPicPr>
          <p:cNvPr id="7174" name="Picture 6" descr="0_5e776_fd27b88b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04664"/>
            <a:ext cx="2076822" cy="1872208"/>
          </a:xfrm>
          <a:prstGeom prst="rect">
            <a:avLst/>
          </a:prstGeom>
          <a:noFill/>
        </p:spPr>
      </p:pic>
      <p:pic>
        <p:nvPicPr>
          <p:cNvPr id="7176" name="Picture 8" descr="0_5e780_7ca04d65_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941168"/>
            <a:ext cx="1428750" cy="131445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96136" y="458112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</a:t>
            </a:r>
            <a:r>
              <a:rPr lang="ru-RU" dirty="0" err="1" smtClean="0"/>
              <a:t>Туфлейкина</a:t>
            </a:r>
            <a:r>
              <a:rPr lang="ru-RU" dirty="0" smtClean="0"/>
              <a:t> Г.А.</a:t>
            </a:r>
          </a:p>
          <a:p>
            <a:r>
              <a:rPr lang="ru-RU" dirty="0" smtClean="0"/>
              <a:t>МБОУ Саввинская СОШ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РЕШАЕМ     ЗАДАЧИ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sz="3600" dirty="0" smtClean="0">
                <a:solidFill>
                  <a:srgbClr val="FF0000"/>
                </a:solidFill>
              </a:rPr>
              <a:t>ополни условие и вопрос задачи так, чтобы она решалась </a:t>
            </a:r>
            <a:r>
              <a:rPr lang="ru-RU" sz="3600" u="sng" dirty="0" smtClean="0">
                <a:solidFill>
                  <a:srgbClr val="FF0000"/>
                </a:solidFill>
              </a:rPr>
              <a:t>в 2 действия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Кроме трех гвоздик в букете была одна ____ и три ________.</a:t>
            </a:r>
          </a:p>
          <a:p>
            <a:r>
              <a:rPr lang="ru-RU" i="1" dirty="0" err="1" smtClean="0"/>
              <a:t>Вопрос:_______________________________</a:t>
            </a:r>
            <a:endParaRPr lang="ru-RU" i="1" dirty="0" smtClean="0"/>
          </a:p>
          <a:p>
            <a:r>
              <a:rPr lang="ru-RU" i="1" dirty="0" err="1" smtClean="0"/>
              <a:t>Решение:__________________________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Деду 65 лет, маме 30 лет. Сколько лет бабушке, если она моложе деда, но старше мамы: 66, 27, 56.</a:t>
            </a:r>
            <a:endParaRPr lang="ru-RU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 задачу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Спортсмену нужно сделать 50 прыжков на двух ногах и 35 подтягиваний.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Поставь вопрос к задаче, если она решается так:  </a:t>
            </a:r>
            <a:r>
              <a:rPr lang="ru-RU" dirty="0" smtClean="0"/>
              <a:t>50-35=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Запиши краткую запись, решение и ответ полностью.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Собака в день отдыхает 16 часов, а спит 8 часов.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Поставь вопрос к задаче, если она решается так:  </a:t>
            </a:r>
            <a:r>
              <a:rPr lang="ru-RU" dirty="0" smtClean="0"/>
              <a:t>16-8=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Запиши краткую запись, решение и ответ полностью.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Сделай чертеж и реши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Емеля, встречая ведра с водой, прошёл от дома 12м. Ведра от проруби до Емели проехали 34 м. Какое расстояние от дома Емели до проруби?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 задачу составь обратные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2) На приёме у Доктора Айболита было 57 зверей. 23 уже ушли в лес, 12 еще ждут очереди, а остальные измеряют температуру. Сколько зверей измеряют температуру?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211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ЗАНИМАТЕЛЬНАЯ </vt:lpstr>
      <vt:lpstr>РЕШАЕМ     ЗАДАЧИ</vt:lpstr>
      <vt:lpstr>Дополни условие и вопрос задачи так, чтобы она решалась в 2 действия</vt:lpstr>
      <vt:lpstr>Реши задачу</vt:lpstr>
      <vt:lpstr>Реши задачу.</vt:lpstr>
      <vt:lpstr>Реши задачу</vt:lpstr>
      <vt:lpstr>Сделай чертеж и реши задачу</vt:lpstr>
      <vt:lpstr>Реши задачу составь обратные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 условие и вопрос задачи так, чтобы она решалась в 2 действия</dc:title>
  <dc:creator>user</dc:creator>
  <cp:lastModifiedBy>User</cp:lastModifiedBy>
  <cp:revision>6</cp:revision>
  <dcterms:created xsi:type="dcterms:W3CDTF">2013-04-17T13:28:09Z</dcterms:created>
  <dcterms:modified xsi:type="dcterms:W3CDTF">2017-04-08T09:04:57Z</dcterms:modified>
</cp:coreProperties>
</file>