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2636912"/>
            <a:ext cx="792087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rgbClr val="FF0000"/>
                </a:solidFill>
                <a:effectLst/>
              </a:rPr>
              <a:t>Анималотерапия</a:t>
            </a:r>
            <a:endParaRPr lang="ru-RU" sz="5400" b="1" cap="none" spc="0" dirty="0">
              <a:ln w="50800"/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2128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Санек\Desktop\анималотерапия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46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Санек\Desktop\анималотерапия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6" y="19270"/>
            <a:ext cx="9173696" cy="688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123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7466" y="0"/>
            <a:ext cx="9151465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4000" b="1" i="1" dirty="0" smtClean="0"/>
          </a:p>
          <a:p>
            <a:pPr marL="45720" indent="0" algn="ctr">
              <a:buNone/>
            </a:pPr>
            <a:endParaRPr lang="ru-RU" sz="4000" b="1" i="1" dirty="0"/>
          </a:p>
          <a:p>
            <a:pPr marL="45720" indent="0" algn="ctr">
              <a:buNone/>
            </a:pPr>
            <a:r>
              <a:rPr lang="ru-RU" sz="4000" b="1" i="1" dirty="0" smtClean="0"/>
              <a:t>Апитерапия </a:t>
            </a:r>
            <a:endParaRPr lang="ru-RU" sz="4000" b="1" i="1" dirty="0"/>
          </a:p>
          <a:p>
            <a:pPr marL="45720" indent="0" algn="ctr">
              <a:buNone/>
            </a:pPr>
            <a:r>
              <a:rPr lang="ru-RU" dirty="0"/>
              <a:t>Л</a:t>
            </a:r>
            <a:r>
              <a:rPr lang="ru-RU" dirty="0" smtClean="0"/>
              <a:t>ечение </a:t>
            </a:r>
            <a:r>
              <a:rPr lang="ru-RU" dirty="0"/>
              <a:t>пчелиным ядом. Пчела является несомненным лидером в лечебной фауне. За 50 миллионов лет существования пчел как биологического вида, эти насекомые приспосабливались к жизни в самых разных климатических условиях, что привело к созданию уникального пчелиного яда. Чудо пчелиного яда в том, что это мощнейший катализатор физиологических процессов. Одна капля содержит белковые вещества, 18 из 20 обязательных аминокислот, неорганические кислоты, почти всю таблицу Менделеева и множество витаминов. </a:t>
            </a:r>
          </a:p>
        </p:txBody>
      </p:sp>
    </p:spTree>
    <p:extLst>
      <p:ext uri="{BB962C8B-B14F-4D97-AF65-F5344CB8AC3E}">
        <p14:creationId xmlns:p14="http://schemas.microsoft.com/office/powerpoint/2010/main" val="4019088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336" y="0"/>
            <a:ext cx="9125664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3600" b="1" i="1" smtClean="0"/>
          </a:p>
          <a:p>
            <a:pPr marL="45720" indent="0" algn="ctr">
              <a:buNone/>
            </a:pPr>
            <a:r>
              <a:rPr lang="ru-RU" sz="3600" b="1" i="1" smtClean="0"/>
              <a:t>Гирудотерапия </a:t>
            </a:r>
            <a:endParaRPr lang="ru-RU" sz="3600" b="1" i="1" dirty="0" smtClean="0"/>
          </a:p>
          <a:p>
            <a:pPr marL="45720" indent="0" algn="ctr">
              <a:buNone/>
            </a:pPr>
            <a:r>
              <a:rPr lang="ru-RU" dirty="0"/>
              <a:t>Л</a:t>
            </a:r>
            <a:r>
              <a:rPr lang="ru-RU" dirty="0" smtClean="0"/>
              <a:t>ечение </a:t>
            </a:r>
            <a:r>
              <a:rPr lang="ru-RU" dirty="0"/>
              <a:t>медицинскими пиявками. Пиявка за много тысячелетий "присосалась" практически ко всем областям медицины. Она дает потрясающие результаты в кардиологии, офтальмологии, дерматологии, хирургии, гинекологии, урологии, неврологии. Гирудотерапия является эффективным средством лечения варикозного расширения вен, тромбофлебитов, гипертонии, стенокардии, инфаркта миокарда, геммороев, атеросклероза, болезней кожи, легких, мигрени, глаукомы, гайморитов, невритов, бронхиальной астмы, гинекологических многих других заболеваний. В последнее время при помощи пиявок лечат целлюлит, худеют и даже омолаживаются. Секрет лечебного действия пиявок в способности их слюны проникать глубоко в ткани организма и воздействовать на болезнь на клеточном уровне. </a:t>
            </a:r>
          </a:p>
        </p:txBody>
      </p:sp>
    </p:spTree>
    <p:extLst>
      <p:ext uri="{BB962C8B-B14F-4D97-AF65-F5344CB8AC3E}">
        <p14:creationId xmlns:p14="http://schemas.microsoft.com/office/powerpoint/2010/main" val="169563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Санек\Desktop\анималотерапия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561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Санек\Desktop\анималотерапия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70" y="0"/>
            <a:ext cx="9148869" cy="686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204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Санек\Desktop\анималотерапия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5220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Санек\Desktop\анималотерапия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8" y="16024"/>
            <a:ext cx="9129112" cy="684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375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Санек\Desktop\анималотерапия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4058"/>
            <a:ext cx="9149409" cy="686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52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920880" cy="56498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rgbClr val="FF0000"/>
                </a:solidFill>
              </a:rPr>
              <a:t>Ненаправленная </a:t>
            </a:r>
            <a:r>
              <a:rPr lang="ru-RU" dirty="0" err="1">
                <a:solidFill>
                  <a:srgbClr val="FF0000"/>
                </a:solidFill>
              </a:rPr>
              <a:t>а</a:t>
            </a:r>
            <a:r>
              <a:rPr lang="ru-RU" dirty="0" err="1" smtClean="0">
                <a:solidFill>
                  <a:srgbClr val="FF0000"/>
                </a:solidFill>
              </a:rPr>
              <a:t>нималотерапия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/>
              <a:t>- взаимодействие с животными в домашних условиях без осознания или целенаправленного понимания их терапевтического значения. </a:t>
            </a: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>
                <a:solidFill>
                  <a:srgbClr val="FF0000"/>
                </a:solidFill>
              </a:rPr>
              <a:t>Направленная </a:t>
            </a:r>
            <a:r>
              <a:rPr lang="ru-RU" dirty="0" err="1">
                <a:solidFill>
                  <a:srgbClr val="FF0000"/>
                </a:solidFill>
              </a:rPr>
              <a:t>а</a:t>
            </a:r>
            <a:r>
              <a:rPr lang="ru-RU" dirty="0" err="1" smtClean="0">
                <a:solidFill>
                  <a:srgbClr val="FF0000"/>
                </a:solidFill>
              </a:rPr>
              <a:t>нималотерапия</a:t>
            </a:r>
            <a:r>
              <a:rPr lang="ru-RU" dirty="0" smtClean="0"/>
              <a:t> </a:t>
            </a:r>
            <a:r>
              <a:rPr lang="ru-RU" dirty="0"/>
              <a:t>- целенаправленное использование животных и (или) их символов по специально разработанным терапевтическим программам. Этот вид анималотерапии использует специально обученных животных, а не животных пациента. Направленная </a:t>
            </a:r>
            <a:r>
              <a:rPr lang="ru-RU" dirty="0" smtClean="0"/>
              <a:t>анималотерапии, </a:t>
            </a:r>
            <a:r>
              <a:rPr lang="ru-RU" dirty="0"/>
              <a:t>в свою очередь, подразделяется на виды в зависимости от того, какие именно животные используются - иппотерапия, дельфинотерапия, канистерапия, фелинотерапия, и др. 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2427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Санек\Desktop\анималотерапия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603" y="0"/>
            <a:ext cx="9375603" cy="703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8500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Санек\Desktop\анималотерапия\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4" y="0"/>
            <a:ext cx="9126515" cy="68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019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</TotalTime>
  <Words>274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Sbrf</dc:creator>
  <cp:lastModifiedBy>Санек</cp:lastModifiedBy>
  <cp:revision>3</cp:revision>
  <dcterms:created xsi:type="dcterms:W3CDTF">2014-06-23T05:42:52Z</dcterms:created>
  <dcterms:modified xsi:type="dcterms:W3CDTF">2014-06-23T06:12:01Z</dcterms:modified>
</cp:coreProperties>
</file>