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387D9-D205-4356-AA6A-C657CD75915E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71680-CD59-4B5E-A0FC-DB5BC90B0A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Части речи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2808312"/>
                <a:gridCol w="25306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Имя</a:t>
                      </a:r>
                    </a:p>
                    <a:p>
                      <a:pPr algn="ctr"/>
                      <a:r>
                        <a:rPr lang="ru-RU" sz="2800" dirty="0" smtClean="0"/>
                        <a:t>существительное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Имя прилагательное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Глагол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предмет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</a:rPr>
                        <a:t>признак предмета</a:t>
                      </a:r>
                      <a:endParaRPr lang="ru-RU" sz="4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</a:rPr>
                        <a:t>действие предмета</a:t>
                      </a:r>
                      <a:endParaRPr lang="ru-RU" sz="4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FF0000"/>
                          </a:solidFill>
                        </a:rPr>
                        <a:t>Кто? Что?</a:t>
                      </a:r>
                      <a:endParaRPr lang="ru-RU" sz="32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FF0000"/>
                          </a:solidFill>
                        </a:rPr>
                        <a:t>Какой? Какая? Какое? Какие?</a:t>
                      </a:r>
                      <a:endParaRPr lang="ru-RU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FF0000"/>
                          </a:solidFill>
                        </a:rPr>
                        <a:t>Что делать? Что сделать?</a:t>
                      </a:r>
                      <a:endParaRPr lang="ru-RU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rgbClr val="002060"/>
                          </a:solidFill>
                        </a:rPr>
                        <a:t>воробей</a:t>
                      </a:r>
                      <a:endParaRPr lang="ru-RU" sz="3200" b="1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rgbClr val="002060"/>
                          </a:solidFill>
                        </a:rPr>
                        <a:t>молодой</a:t>
                      </a:r>
                      <a:endParaRPr lang="ru-RU" sz="3200" b="1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rgbClr val="002060"/>
                          </a:solidFill>
                        </a:rPr>
                        <a:t>сидеть</a:t>
                      </a:r>
                      <a:endParaRPr lang="ru-RU" sz="3200" b="1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528738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517232"/>
            <a:ext cx="1368152" cy="1027582"/>
          </a:xfrm>
          <a:prstGeom prst="rect">
            <a:avLst/>
          </a:prstGeom>
        </p:spPr>
      </p:pic>
      <p:pic>
        <p:nvPicPr>
          <p:cNvPr id="6" name="Рисунок 5" descr="dyate_bolcshoypestry_molodoy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5517232"/>
            <a:ext cx="807566" cy="1124744"/>
          </a:xfrm>
          <a:prstGeom prst="rect">
            <a:avLst/>
          </a:prstGeom>
        </p:spPr>
      </p:pic>
      <p:pic>
        <p:nvPicPr>
          <p:cNvPr id="7" name="Рисунок 6" descr="photos0-800x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5517232"/>
            <a:ext cx="1553748" cy="1165311"/>
          </a:xfrm>
          <a:prstGeom prst="rect">
            <a:avLst/>
          </a:prstGeom>
        </p:spPr>
      </p:pic>
      <p:pic>
        <p:nvPicPr>
          <p:cNvPr id="8" name="Рисунок 7" descr="ucheniki_w450_h4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5445224"/>
            <a:ext cx="1173787" cy="1220738"/>
          </a:xfrm>
          <a:prstGeom prst="rect">
            <a:avLst/>
          </a:prstGeom>
        </p:spPr>
      </p:pic>
      <p:pic>
        <p:nvPicPr>
          <p:cNvPr id="9" name="Рисунок 8" descr="d63a91c731c098ca797c380bdb788f96_6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5661248"/>
            <a:ext cx="1093304" cy="874643"/>
          </a:xfrm>
          <a:prstGeom prst="rect">
            <a:avLst/>
          </a:prstGeom>
        </p:spPr>
      </p:pic>
      <p:pic>
        <p:nvPicPr>
          <p:cNvPr id="10" name="Рисунок 9" descr="352473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80312" y="5573709"/>
            <a:ext cx="1419647" cy="1113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Спиши, подпиши части речи.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/>
              <a:t>     </a:t>
            </a:r>
            <a:r>
              <a:rPr lang="ru-RU" sz="5400" b="1" dirty="0" err="1" smtClean="0"/>
              <a:t>Ро</a:t>
            </a:r>
            <a:r>
              <a:rPr lang="ru-RU" sz="5400" b="1" dirty="0" smtClean="0"/>
              <a:t>…кий, </a:t>
            </a:r>
            <a:r>
              <a:rPr lang="ru-RU" sz="5400" b="1" dirty="0" err="1" smtClean="0"/>
              <a:t>поез</a:t>
            </a:r>
            <a:r>
              <a:rPr lang="ru-RU" sz="5400" b="1" dirty="0" smtClean="0"/>
              <a:t>…, </a:t>
            </a:r>
            <a:r>
              <a:rPr lang="ru-RU" sz="5400" b="1" dirty="0" err="1" smtClean="0"/>
              <a:t>встр</a:t>
            </a:r>
            <a:r>
              <a:rPr lang="ru-RU" sz="5400" b="1" dirty="0" smtClean="0"/>
              <a:t>…</a:t>
            </a:r>
            <a:r>
              <a:rPr lang="ru-RU" sz="5400" b="1" dirty="0" err="1" smtClean="0"/>
              <a:t>чать</a:t>
            </a:r>
            <a:r>
              <a:rPr lang="ru-RU" sz="5400" b="1" dirty="0" smtClean="0"/>
              <a:t>,  </a:t>
            </a:r>
            <a:r>
              <a:rPr lang="ru-RU" sz="5400" b="1" dirty="0" err="1" smtClean="0"/>
              <a:t>кр</a:t>
            </a:r>
            <a:r>
              <a:rPr lang="ru-RU" sz="5400" b="1" dirty="0" smtClean="0"/>
              <a:t>…</a:t>
            </a:r>
            <a:r>
              <a:rPr lang="ru-RU" sz="5400" b="1" dirty="0" err="1" smtClean="0"/>
              <a:t>чать</a:t>
            </a:r>
            <a:r>
              <a:rPr lang="ru-RU" sz="5400" b="1" dirty="0"/>
              <a:t>, </a:t>
            </a:r>
            <a:r>
              <a:rPr lang="ru-RU" sz="5400" b="1" dirty="0" err="1" smtClean="0"/>
              <a:t>скр</a:t>
            </a:r>
            <a:r>
              <a:rPr lang="ru-RU" sz="5400" b="1" dirty="0" smtClean="0"/>
              <a:t>…</a:t>
            </a:r>
            <a:r>
              <a:rPr lang="ru-RU" sz="5400" b="1" dirty="0" err="1" smtClean="0"/>
              <a:t>пач</a:t>
            </a:r>
            <a:r>
              <a:rPr lang="ru-RU" sz="5400" b="1" dirty="0" smtClean="0"/>
              <a:t>,</a:t>
            </a:r>
            <a:r>
              <a:rPr lang="ru-RU" sz="5400" b="1" dirty="0"/>
              <a:t> </a:t>
            </a:r>
            <a:r>
              <a:rPr lang="ru-RU" sz="5400" b="1" dirty="0" err="1" smtClean="0"/>
              <a:t>ноч?ная</a:t>
            </a:r>
            <a:r>
              <a:rPr lang="ru-RU" sz="5400" b="1" dirty="0"/>
              <a:t>, </a:t>
            </a:r>
            <a:r>
              <a:rPr lang="ru-RU" sz="5400" b="1" dirty="0" smtClean="0"/>
              <a:t>л…сток</a:t>
            </a:r>
            <a:r>
              <a:rPr lang="ru-RU" sz="5400" b="1" dirty="0"/>
              <a:t>, </a:t>
            </a:r>
            <a:r>
              <a:rPr lang="ru-RU" sz="5400" b="1" dirty="0" smtClean="0"/>
              <a:t>д…</a:t>
            </a:r>
            <a:r>
              <a:rPr lang="ru-RU" sz="5400" b="1" dirty="0" err="1" smtClean="0"/>
              <a:t>брота</a:t>
            </a:r>
            <a:r>
              <a:rPr lang="ru-RU" sz="5400" b="1" dirty="0"/>
              <a:t>, </a:t>
            </a:r>
            <a:r>
              <a:rPr lang="ru-RU" sz="5400" b="1" dirty="0" smtClean="0"/>
              <a:t>б…</a:t>
            </a:r>
            <a:r>
              <a:rPr lang="ru-RU" sz="5400" b="1" dirty="0" err="1" smtClean="0"/>
              <a:t>глец</a:t>
            </a:r>
            <a:r>
              <a:rPr lang="ru-RU" sz="5400" b="1" dirty="0"/>
              <a:t>, </a:t>
            </a:r>
            <a:r>
              <a:rPr lang="ru-RU" sz="5400" b="1" dirty="0" smtClean="0"/>
              <a:t>к…</a:t>
            </a:r>
            <a:r>
              <a:rPr lang="ru-RU" sz="5400" b="1" dirty="0" err="1" smtClean="0"/>
              <a:t>рмить</a:t>
            </a:r>
            <a:r>
              <a:rPr lang="ru-RU" sz="5400" dirty="0" smtClean="0">
                <a:solidFill>
                  <a:srgbClr val="002060"/>
                </a:solidFill>
              </a:rPr>
              <a:t>.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62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Части речи</vt:lpstr>
      <vt:lpstr>Части речи</vt:lpstr>
      <vt:lpstr>Спиши, подпиши части речи.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Чечёткина Д. Ю.</dc:creator>
  <cp:lastModifiedBy>Чечёткина Д. Ю.</cp:lastModifiedBy>
  <cp:revision>3</cp:revision>
  <dcterms:created xsi:type="dcterms:W3CDTF">2012-03-25T16:44:21Z</dcterms:created>
  <dcterms:modified xsi:type="dcterms:W3CDTF">2012-03-25T17:14:05Z</dcterms:modified>
</cp:coreProperties>
</file>