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E3EAB-9778-44E1-B3F6-E554B4746F3B}" type="datetimeFigureOut">
              <a:rPr lang="ru-RU" smtClean="0"/>
              <a:t>06.11.2011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3858-E3F2-43D8-BA4B-91A82F619D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E3EAB-9778-44E1-B3F6-E554B4746F3B}" type="datetimeFigureOut">
              <a:rPr lang="ru-RU" smtClean="0"/>
              <a:t>06.11.2011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3858-E3F2-43D8-BA4B-91A82F619D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E3EAB-9778-44E1-B3F6-E554B4746F3B}" type="datetimeFigureOut">
              <a:rPr lang="ru-RU" smtClean="0"/>
              <a:t>06.11.2011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3858-E3F2-43D8-BA4B-91A82F619D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E3EAB-9778-44E1-B3F6-E554B4746F3B}" type="datetimeFigureOut">
              <a:rPr lang="ru-RU" smtClean="0"/>
              <a:t>06.11.2011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3858-E3F2-43D8-BA4B-91A82F619D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E3EAB-9778-44E1-B3F6-E554B4746F3B}" type="datetimeFigureOut">
              <a:rPr lang="ru-RU" smtClean="0"/>
              <a:t>06.11.2011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3858-E3F2-43D8-BA4B-91A82F619D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E3EAB-9778-44E1-B3F6-E554B4746F3B}" type="datetimeFigureOut">
              <a:rPr lang="ru-RU" smtClean="0"/>
              <a:t>06.11.2011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3858-E3F2-43D8-BA4B-91A82F619D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E3EAB-9778-44E1-B3F6-E554B4746F3B}" type="datetimeFigureOut">
              <a:rPr lang="ru-RU" smtClean="0"/>
              <a:t>06.11.2011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3858-E3F2-43D8-BA4B-91A82F619D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E3EAB-9778-44E1-B3F6-E554B4746F3B}" type="datetimeFigureOut">
              <a:rPr lang="ru-RU" smtClean="0"/>
              <a:t>06.11.2011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3858-E3F2-43D8-BA4B-91A82F619D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E3EAB-9778-44E1-B3F6-E554B4746F3B}" type="datetimeFigureOut">
              <a:rPr lang="ru-RU" smtClean="0"/>
              <a:t>06.11.2011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3858-E3F2-43D8-BA4B-91A82F619D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E3EAB-9778-44E1-B3F6-E554B4746F3B}" type="datetimeFigureOut">
              <a:rPr lang="ru-RU" smtClean="0"/>
              <a:t>06.11.2011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3858-E3F2-43D8-BA4B-91A82F619D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E3EAB-9778-44E1-B3F6-E554B4746F3B}" type="datetimeFigureOut">
              <a:rPr lang="ru-RU" smtClean="0"/>
              <a:t>06.11.2011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3858-E3F2-43D8-BA4B-91A82F619D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E3EAB-9778-44E1-B3F6-E554B4746F3B}" type="datetimeFigureOut">
              <a:rPr lang="ru-RU" smtClean="0"/>
              <a:t>06.11.2011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F3858-E3F2-43D8-BA4B-91A82F619D3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четырехугольники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прямоугольник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5661248"/>
            <a:ext cx="7499176" cy="100811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Все углы прямые</a:t>
            </a:r>
          </a:p>
          <a:p>
            <a:r>
              <a:rPr lang="ru-RU" dirty="0" smtClean="0"/>
              <a:t>Диагонали равны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1700808"/>
            <a:ext cx="5400600" cy="381642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6" name="Арка 5"/>
          <p:cNvSpPr/>
          <p:nvPr/>
        </p:nvSpPr>
        <p:spPr>
          <a:xfrm rot="7295452">
            <a:off x="1776267" y="1760619"/>
            <a:ext cx="720080" cy="432048"/>
          </a:xfrm>
          <a:prstGeom prst="blockArc">
            <a:avLst>
              <a:gd name="adj1" fmla="val 10916116"/>
              <a:gd name="adj2" fmla="val 0"/>
              <a:gd name="adj3" fmla="val 25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Арка 6"/>
          <p:cNvSpPr/>
          <p:nvPr/>
        </p:nvSpPr>
        <p:spPr>
          <a:xfrm rot="18611210">
            <a:off x="6769558" y="4995576"/>
            <a:ext cx="720080" cy="432048"/>
          </a:xfrm>
          <a:prstGeom prst="blockArc">
            <a:avLst>
              <a:gd name="adj1" fmla="val 10916116"/>
              <a:gd name="adj2" fmla="val 0"/>
              <a:gd name="adj3" fmla="val 25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Арка 7"/>
          <p:cNvSpPr/>
          <p:nvPr/>
        </p:nvSpPr>
        <p:spPr>
          <a:xfrm rot="1895898">
            <a:off x="1895505" y="5097788"/>
            <a:ext cx="720080" cy="432048"/>
          </a:xfrm>
          <a:prstGeom prst="blockArc">
            <a:avLst>
              <a:gd name="adj1" fmla="val 10916116"/>
              <a:gd name="adj2" fmla="val 0"/>
              <a:gd name="adj3" fmla="val 25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Арка 8"/>
          <p:cNvSpPr/>
          <p:nvPr/>
        </p:nvSpPr>
        <p:spPr>
          <a:xfrm rot="13755071">
            <a:off x="6781037" y="1749875"/>
            <a:ext cx="720080" cy="458891"/>
          </a:xfrm>
          <a:prstGeom prst="blockArc">
            <a:avLst>
              <a:gd name="adj1" fmla="val 10916116"/>
              <a:gd name="adj2" fmla="val 0"/>
              <a:gd name="adj3" fmla="val 25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979712" y="1772816"/>
            <a:ext cx="5400600" cy="374441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1979712" y="1772816"/>
            <a:ext cx="5400600" cy="374441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квадрат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3861048"/>
            <a:ext cx="7859216" cy="226511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Квадрат – это прямоугольник</a:t>
            </a:r>
          </a:p>
          <a:p>
            <a:r>
              <a:rPr lang="ru-RU" dirty="0" smtClean="0"/>
              <a:t>Стороны его равны</a:t>
            </a:r>
          </a:p>
          <a:p>
            <a:r>
              <a:rPr lang="ru-RU" dirty="0" smtClean="0"/>
              <a:t>Углы прямые</a:t>
            </a:r>
          </a:p>
          <a:p>
            <a:r>
              <a:rPr lang="ru-RU" dirty="0" smtClean="0"/>
              <a:t>Диагонали равны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1268760"/>
            <a:ext cx="2880320" cy="2448272"/>
          </a:xfrm>
          <a:prstGeom prst="rect">
            <a:avLst/>
          </a:prstGeom>
          <a:solidFill>
            <a:schemeClr val="tx1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347864" y="1268760"/>
            <a:ext cx="2808312" cy="23762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3347864" y="1340768"/>
            <a:ext cx="2808312" cy="23762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ромб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2420888"/>
            <a:ext cx="2592288" cy="2304256"/>
          </a:xfrm>
          <a:prstGeom prst="rect">
            <a:avLst/>
          </a:prstGeom>
          <a:solidFill>
            <a:schemeClr val="tx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решение 5"/>
          <p:cNvSpPr/>
          <p:nvPr/>
        </p:nvSpPr>
        <p:spPr>
          <a:xfrm rot="18769555">
            <a:off x="3374198" y="1498832"/>
            <a:ext cx="2160240" cy="3960440"/>
          </a:xfrm>
          <a:prstGeom prst="flowChartDecision">
            <a:avLst/>
          </a:prstGeom>
          <a:solidFill>
            <a:schemeClr val="tx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20</Words>
  <Application>Microsoft Office PowerPoint</Application>
  <PresentationFormat>Экран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четырехугольники</vt:lpstr>
      <vt:lpstr>прямоугольник</vt:lpstr>
      <vt:lpstr>квадрат</vt:lpstr>
      <vt:lpstr>ромб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четырехугольники</dc:title>
  <dc:creator>Чечёткина Д. Ю.</dc:creator>
  <cp:lastModifiedBy>Чечёткина Д. Ю.</cp:lastModifiedBy>
  <cp:revision>2</cp:revision>
  <dcterms:created xsi:type="dcterms:W3CDTF">2011-11-06T13:24:49Z</dcterms:created>
  <dcterms:modified xsi:type="dcterms:W3CDTF">2011-11-06T13:40:57Z</dcterms:modified>
</cp:coreProperties>
</file>