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618C9-47C9-4DA4-A9D2-7CC01C28CF9D}" type="datetimeFigureOut">
              <a:rPr lang="ru-RU" smtClean="0"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6E4FD-5640-47A4-8A61-FC6F16B42D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76;&#1088;&#1091;&#1075;%20&#1076;&#1077;&#1090;&#1089;&#1090;&#1074;&#1072;%20&#1076;&#1088;&#1072;&#1075;&#1091;&#1085;&#1089;&#1082;&#1080;&#1081;%20&#1082;&#1072;&#1088;&#1090;&#1080;&#1085;&#1082;&#1080;&amp;stype=image&amp;lr=128452&amp;noreask=1&amp;source=wiz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images/search?text=&#1092;&#1086;&#1090;&#1086;&#1088;&#1072;&#1084;&#1082;&#1080;%20&#1089;%20&#1080;&#1075;&#1088;&#1091;&#1096;&#1082;&#1072;&#1084;&#1080;&amp;stype=image&amp;lr=128452&amp;noreask=1&amp;source=wi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320047-800x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500098" y="1142984"/>
            <a:ext cx="571504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Задача</a:t>
            </a: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«Игрушка».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357958"/>
            <a:ext cx="862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Артёмова Елена Геннадьевна, учитель русского языка и литературы МБОУ «Гаванская ООШ».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57331_044219086304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643050"/>
            <a:ext cx="6429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—  Что с тобой? — спросила подошедшая мама.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А я не знал, что со мной, и задрал голову к потолку, чтобы слёзы вкатились обратно, и потом сказал: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— Я раздумал. Я никогда не буду боксёром.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(По В.Драгунскому)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otkrytki-dlya-fotoshop-besplatno-7078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3" y="1285860"/>
            <a:ext cx="428628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бы вы озаглавили текст? Выберите один из вариантов:</a:t>
            </a:r>
          </a:p>
          <a:p>
            <a:endParaRPr lang="ru-RU" sz="2800" b="1" dirty="0" smtClean="0"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грушка.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Увлечение боксом.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Настоящий друг детства.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Груша для бокса.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6587238_plyushevye-mi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1714488"/>
            <a:ext cx="52149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2.</a:t>
            </a:r>
          </a:p>
          <a:p>
            <a:pPr algn="ctr"/>
            <a:endParaRPr lang="ru-RU" sz="2800" b="1" dirty="0" smtClean="0"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Какое значение для героя – рассказчика имела игрушка, о которой он говорит, как о настоящем «друге детства»? Объясните свою точку зрения.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otkrytki-dlya-fotoshop-besplatno-7078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248" y="1214422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3.</a:t>
            </a: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Почему герой – рассказчик не знал, кем он   хочет стать? Почему вы так думаете?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6587238_plyushevye-mi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571612"/>
            <a:ext cx="6357982" cy="404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Как характеризует автор маму героя-рассказчика? Группа учеников оценила маму главного героя. С чьим мнением Вы согласны?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Объясните.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Первый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Мама рассказчика- чёрствый человек, недолюбливающий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животных.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Второй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Мама рассказчика – равнодушный человек, мало интересующийся друзьями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сына.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Третий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Мама рассказчика – педантичный человек, она не терпит, когда в доме хранится что-то, что не используется долгое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время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Четвёртый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Мама рассказчика – здравомыслящий человек, для неё Мишка – это всего лишь старая игрушка, которую можно использовать как угодно.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14285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4.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otkrytki-dlya-fotoshop-besplatno-7078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3306" y="1285860"/>
            <a:ext cx="478634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5.</a:t>
            </a:r>
          </a:p>
          <a:p>
            <a:pPr algn="ctr"/>
            <a:endParaRPr lang="ru-RU" sz="32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Укажите, в каком значении употребляется слово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сдавался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. Какие ещё значения могут быть у данного слова?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6587238_plyushevye-mi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1785926"/>
            <a:ext cx="53578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6.</a:t>
            </a: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Почему, говоря о «здоровенной» плюшевой игрушке, рассказчик  называет её Мишкой?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otkrytki-dlya-fotoshop-besplatno-7078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9" y="1214422"/>
            <a:ext cx="44291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7.</a:t>
            </a: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Опираясь на текст, объясните, почему рассказчик, вспомнив о своём детском увлечении Мишкой,  заплакал.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6587238_plyushevye-mi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1571612"/>
            <a:ext cx="57864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8.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Выбор профессии всегда сложен. У некоторых сбываются мечты, когда они мечтали в детстве стать врачом или космонавтом, но у многих всё равно это так и остаётся мечтой, ведь сейчас большинство людей работают ради получения денег, не задумываются о получении удовольствия от работы, приходят уставшими и измученными рутиной на работе. Для того, чтобы выбрать свой путь, нужно знать свои способности и то, что может принести пользу людям. Как выбирал себе профессию герой – рассказчик?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otkrytki-dlya-fotoshop-besplatno-70786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1934" y="857232"/>
            <a:ext cx="442915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9.</a:t>
            </a: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Виктор Драгунский прожил большую интересную жизнь. Но не все знают, что в ранней молодости он был рабочим, затем актёром, «рыжим» – клоуном на манеже Московского цирка, снимался в кино, руководил маленьким Театром пародий «Синяя птичка». Можно ли считать, что смена профессий стала основой для этого эпизода книги? Аргументируйте свой ответ.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eti-prevyu-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4678" y="0"/>
            <a:ext cx="592932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В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детстве я не знал, кем хочу стать.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Мне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все люди вокруг нравились и все работы тоже.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В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голове у меня была путаница, я был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какой-то растерянный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и никак не мог толком решить, за что же мне приниматься.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Помнится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, то я хотел быть астрономом, то мечтал стать капитаном дальнего плавания, а то хотелось превратиться в машиниста метро или начальника станции.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6587238_plyushevye-mi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1643050"/>
            <a:ext cx="52864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10.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Герой книги «Денискины рассказы» является вымышленным персонажем. Можно ли считать, что такие ребята реально существуют? Объясните свою точку зрения.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311_shablony-prezenta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1714488"/>
            <a:ext cx="805164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</a:rPr>
              <a:t>Спасибо за работу!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44415.i8o5lywq6k.900x1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4822" y="142852"/>
            <a:ext cx="48531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Источники: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571612"/>
            <a:ext cx="764386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О.Н. Зайцева.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Задания на понимание текста. Рабочая тетрадь по русскому языку.7 класс. Москва. Издательство «Экзамен», 2014 год.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3714752"/>
            <a:ext cx="371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https://yandex.ru/images/search?text=</a:t>
            </a:r>
            <a:r>
              <a:rPr lang="ru-RU" dirty="0" smtClean="0">
                <a:hlinkClick r:id="rId3"/>
              </a:rPr>
              <a:t>друг%20детства%20драгунский%20картинки&amp;</a:t>
            </a:r>
            <a:r>
              <a:rPr lang="en-US" dirty="0" err="1" smtClean="0">
                <a:hlinkClick r:id="rId3"/>
              </a:rPr>
              <a:t>stype</a:t>
            </a:r>
            <a:r>
              <a:rPr lang="en-US" dirty="0" smtClean="0">
                <a:hlinkClick r:id="rId3"/>
              </a:rPr>
              <a:t>=</a:t>
            </a:r>
            <a:r>
              <a:rPr lang="en-US" dirty="0" err="1" smtClean="0">
                <a:hlinkClick r:id="rId3"/>
              </a:rPr>
              <a:t>image&amp;lr</a:t>
            </a:r>
            <a:r>
              <a:rPr lang="en-US" dirty="0" smtClean="0">
                <a:hlinkClick r:id="rId3"/>
              </a:rPr>
              <a:t>=128452&amp;noreask=1&amp;source=wiz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https://yandex.ru/images/search?text=</a:t>
            </a:r>
            <a:r>
              <a:rPr lang="ru-RU" dirty="0" smtClean="0">
                <a:hlinkClick r:id="rId4"/>
              </a:rPr>
              <a:t>фоторамки%20с%20игрушками&amp;</a:t>
            </a:r>
            <a:r>
              <a:rPr lang="en-US" dirty="0" err="1" smtClean="0">
                <a:hlinkClick r:id="rId4"/>
              </a:rPr>
              <a:t>stype</a:t>
            </a:r>
            <a:r>
              <a:rPr lang="en-US" dirty="0" smtClean="0">
                <a:hlinkClick r:id="rId4"/>
              </a:rPr>
              <a:t>=</a:t>
            </a:r>
            <a:r>
              <a:rPr lang="en-US" dirty="0" err="1" smtClean="0">
                <a:hlinkClick r:id="rId4"/>
              </a:rPr>
              <a:t>image&amp;lr</a:t>
            </a:r>
            <a:r>
              <a:rPr lang="en-US" dirty="0" smtClean="0">
                <a:hlinkClick r:id="rId4"/>
              </a:rPr>
              <a:t>=128452&amp;noreask=1&amp;source=wiz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1238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142984"/>
            <a:ext cx="5929354" cy="4643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siz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28604"/>
            <a:ext cx="87154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однажды мне приспичило стать боксёром, потому что я увидел в телевизоре тяжёлую кожаную "грушу" — такой продолговатый мяч, по которому надо бить изо всех сил, чтобы развивать силу удара.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я решил стать самым сильным человеком во дворе.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попросил папу купить мне кожаную боксёрскую грушу.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А мама вдруг достала откуда-то здоровенного плюшевого Мишку, бросила его на диван и сказала: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—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Чем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не груша?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agunskiyy-drug-detstva-kartinki-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f0ea2c707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6050" y="214290"/>
            <a:ext cx="614366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устроил Мишку поудобнее на диване, чтобы мне сподручней было об него тренироваться и развивать силу удара.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Он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сидел передо мной такой шоколадный, но здорово облезлый, и у него были разные глаза: один жёлтый, стеклянный, а другой большой, белый — из пуговицы от наволочки, и я даже не помнил, когда он появился.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Но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это было не важно, потому что Мишка озорно смотрел на меня своими разными глазами, расставил ноги и выпятил мне навстречу живот, а обе руки поднял кверху, как будто уже заранее сдавался...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1849_viktor-dragunskii-drug-detst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logger-image--6324173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9124" y="785794"/>
            <a:ext cx="471487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И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я вдруг вспомнил, как давным-давно я с этим Мишкой ни на минуту не расставался, и сажал его за стол обедать, и у него такая забавная мордочка становилась, когда я его чем-нибудь перемазывал, прямо как живая, и я его спать с собой укладывал, и, укачивая его, шептал ему разные сказки прямо в его бархатные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ушки.Я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его любил тогда всей душой, я за него тогда жизнь бы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отдал.И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вот он сидит сейчас на диване, мой бывший самый лучший друг, настоящий друг детства.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Он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Segoe Script" pitchFamily="34" charset="0"/>
              </a:rPr>
              <a:t>сидит, смеётся разными глазами, а я хочу тренировать об него силу удара...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17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806</Words>
  <Application>Microsoft Office PowerPoint</Application>
  <PresentationFormat>Экран (4:3)</PresentationFormat>
  <Paragraphs>60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14</cp:revision>
  <dcterms:created xsi:type="dcterms:W3CDTF">2017-06-08T02:04:52Z</dcterms:created>
  <dcterms:modified xsi:type="dcterms:W3CDTF">2017-06-08T04:21:31Z</dcterms:modified>
</cp:coreProperties>
</file>