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FE0C9C-255B-4E0C-9C80-AA0045024A61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11FDE1-31B6-46A6-885C-3A89FC31C3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Федот </a:t>
            </a:r>
            <a:r>
              <a:rPr lang="ru-RU" b="1" dirty="0" err="1" smtClean="0">
                <a:solidFill>
                  <a:srgbClr val="002060"/>
                </a:solidFill>
              </a:rPr>
              <a:t>васильевич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Сычков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s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59" y="1340769"/>
            <a:ext cx="4680521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4954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«катание с горы»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ddfa2aa7136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7" y="1196752"/>
            <a:ext cx="5760641" cy="54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 снежный ком»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95198780_snezhnuyy_kom_19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7096" y="1196752"/>
            <a:ext cx="8522208" cy="53285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255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«Трудный переход»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84503007_a00055d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268760"/>
            <a:ext cx="8491669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</TotalTime>
  <Words>16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Федот васильевич Сычков</vt:lpstr>
      <vt:lpstr>«катание с горы»</vt:lpstr>
      <vt:lpstr>« снежный ком»</vt:lpstr>
      <vt:lpstr>«Трудный переход»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2015-01-12T12:27:56Z</dcterms:created>
  <dcterms:modified xsi:type="dcterms:W3CDTF">2015-01-12T13:24:27Z</dcterms:modified>
</cp:coreProperties>
</file>