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B746-EAF1-4FE0-8FA8-C8B95940B384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72E87-9FEB-46B4-A5FA-B8FC8A46A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822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B746-EAF1-4FE0-8FA8-C8B95940B384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72E87-9FEB-46B4-A5FA-B8FC8A46A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236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B746-EAF1-4FE0-8FA8-C8B95940B384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72E87-9FEB-46B4-A5FA-B8FC8A46A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502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B746-EAF1-4FE0-8FA8-C8B95940B384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72E87-9FEB-46B4-A5FA-B8FC8A46A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98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B746-EAF1-4FE0-8FA8-C8B95940B384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72E87-9FEB-46B4-A5FA-B8FC8A46A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812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B746-EAF1-4FE0-8FA8-C8B95940B384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72E87-9FEB-46B4-A5FA-B8FC8A46A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451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B746-EAF1-4FE0-8FA8-C8B95940B384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72E87-9FEB-46B4-A5FA-B8FC8A46A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645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B746-EAF1-4FE0-8FA8-C8B95940B384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72E87-9FEB-46B4-A5FA-B8FC8A46A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445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B746-EAF1-4FE0-8FA8-C8B95940B384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72E87-9FEB-46B4-A5FA-B8FC8A46A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627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B746-EAF1-4FE0-8FA8-C8B95940B384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72E87-9FEB-46B4-A5FA-B8FC8A46A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485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B746-EAF1-4FE0-8FA8-C8B95940B384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72E87-9FEB-46B4-A5FA-B8FC8A46A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043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4B746-EAF1-4FE0-8FA8-C8B95940B384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72E87-9FEB-46B4-A5FA-B8FC8A46A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68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" TargetMode="External"/><Relationship Id="rId2" Type="http://schemas.openxmlformats.org/officeDocument/2006/relationships/hyperlink" Target="http://www.gto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2609" y="768626"/>
            <a:ext cx="10933043" cy="2754589"/>
          </a:xfrm>
        </p:spPr>
        <p:txBody>
          <a:bodyPr>
            <a:normAutofit/>
          </a:bodyPr>
          <a:lstStyle/>
          <a:p>
            <a:r>
              <a:rPr lang="ru-RU" dirty="0" smtClean="0"/>
              <a:t>Всероссийский </a:t>
            </a:r>
            <a:r>
              <a:rPr lang="ru-RU" dirty="0"/>
              <a:t>физкультурно-спортивный комплекс «Готов к труду и обороне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2609" y="4556194"/>
            <a:ext cx="10933043" cy="1655762"/>
          </a:xfrm>
        </p:spPr>
        <p:txBody>
          <a:bodyPr/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53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27000" t="59000" r="27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236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ГТО – что это такое?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97923"/>
            <a:ext cx="10515600" cy="48932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Всероссийский физкультурно-спортивный комплекс «Готов к труду и обороне» (ГТО) — полноценная программная и нормативная основа физического воспитания населения страны, нацеленная на развитие массового спорта и оздоровление нации. Комплекс ГТО предусматривает подготовку к выполнению и непосредственное выполнение населением различных возрастных групп (от 6 до 70 лет и старше) установленных нормативных требований по трем уровням трудности, соответствующим золотому, серебряному и бронзовому знакам отличия «Готов к труду и обороне» (ГТО).</a:t>
            </a:r>
          </a:p>
          <a:p>
            <a:pPr marL="0" indent="0">
              <a:buNone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Существовала в СССР с 1931 по 1991 год. Охватывала население в возрасте от 10 до 60 лет.</a:t>
            </a:r>
          </a:p>
          <a:p>
            <a:pPr marL="0" indent="0">
              <a:buNone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2014 году Президент Российской Федерации Владимир Путин подписал указ о возвращении системы «Готов к труду и обороне». По словам министра образования Дмитрия Ливанова, начиная с 2015 года результаты сдачи комплекса ГТО будут учитывать при поступлении в высшие учебные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заведения.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20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426" y="20155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 ГТО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704" y="1276281"/>
            <a:ext cx="9564896" cy="5019456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24 мая 1930 года газета «Комсомольская правда» предложила установить всесоюзные испытания на право получения значка ГТО. На проект значка был объявлен открытый конкурс, в результате массового обсуждения был одобрен проект значка, предложенный 15-летним школьником В.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Токтаровым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. Окончательный вариант значка подготовил художник М.С.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Ягужинский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.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</a:rPr>
              <a:t>Сдача нормативов подтверждалась особыми значками. Чтобы получить такой значок, нужно было выполнить заданный набор требований, например: пробежать на скорость стометровку, отжаться определённое количество раз, прыгнуть с вышки в воду или метнуть гранату.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зависимости от уровня достижений сдающие нормативы каждой ступени награждались золотым или серебряным значком «ГТО», выполняющие нормативы в течение ряда лет — «Почётным значком ГТО». Коллективы физкультуры предприятий, учреждений, организаций, добившиеся особых успехов по внедрению комплекса ГТО в повседневную жизнь трудящихся, награждались знаком «За успехи в работе по комплексу ГТО».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Значки ГТО до 1960 года изготавливались из бронзы, томпака или латуни, и покрывались горячими эмалями.</a:t>
            </a:r>
            <a:r>
              <a:rPr kumimoji="0" lang="ru-RU" altLang="ru-RU" sz="1600" b="0" i="0" u="none" strike="noStrike" cap="none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Знаки "Отличники ГТО СССР" изготавливались из серебра. После 1960 года начался массовый выпуск значков из алюминия с покрытием жидкими (холодными) эмалями. Креплением для значков ГТО служил винт или безопасная булавка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dirty="0"/>
          </a:p>
        </p:txBody>
      </p:sp>
      <p:pic>
        <p:nvPicPr>
          <p:cNvPr id="1031" name="Picture 7" descr="File:Готов к труду и обороне СССР 30th anniversa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600" y="3531808"/>
            <a:ext cx="2438400" cy="2763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s://upload.wikimedia.org/wikipedia/commons/c/c3/GTO_With_Honors_bad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667" y="1276281"/>
            <a:ext cx="1908266" cy="187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57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Российской Федерации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1237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 марта 2014 года президент России подписал указ, которым постановил до 15 июня 2014 года утвердить «Положение о Всероссийском физкультурно-спортивном комплексе „Готов к труду и обороне“ (ГТО)», до 1 августа разработать сопутствующие нормативно-правовые акты и ввести комплекс в действие с 1 сентября.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Введение комплекса разделено на четыре этапа: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Организационно-экспериментальный этап с 24 марта до сентября 2014 года. Исследования возрастных групп для уточнения нормативов и создание правовой базы. Исследования проводятся в 12 субъектах РФ.</a:t>
            </a:r>
          </a:p>
          <a:p>
            <a:r>
              <a:rPr lang="ru-RU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Апробационный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этап с сентября 2014 года по август 2015 года. Введение на федеральном, региональном и муниципальном уровнях.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Внедренческий этап с сентября 2015 года по декабрь 2016 года. Введение во все организации, апробация среди работающих и пожилых.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Реализационный этап с января 2017 года. Введение во все возрастные категории.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98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6342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Испытания ГТО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91905"/>
            <a:ext cx="10515600" cy="492214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Испытания</a:t>
            </a:r>
          </a:p>
          <a:p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Челночный бег 3×10 м</a:t>
            </a:r>
          </a:p>
          <a:p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Бег</a:t>
            </a:r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 30, 60, 100 м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Бег 1000; 1500; 2000; 2500; 3000 м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Прыжок в длину с места, тройной прыжок в длину с места и прыжок в длину с разбега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Подтягивания на низкой (из виса лежа) и высокой (из виса) перекладинах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Сгибание и разгибание рук в упоре лежа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Поднимание туловища из положения лежа на спине за 1 минуту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Наклон вперёд из положения стоя на полу или гимнастической скамье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Метание спортивного снаряда в цель и на дальность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Рывок гири 16 кг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Плавание 10, 15, 25, 50 м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Бег на лыжах или кросс по пересеченной местности 1, 2, 3, 5, 10 км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Стрельба из пневматической винтовки или электронного оружия из положения сидя и положения стоя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Туристский поход с проверкой туристских навыков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878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 ГТО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4745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Комплекс будет содержать 11 ступеней. Для каждой ступени предлагаются собственные названия.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I ступень: 1—2 классы (6—8 лет);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II ступень: 3—4 классы (9—10 лет);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III ступень: 5—6 классы (11—12 лет);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IV ступень: 7—9 классы (13—15 лет);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V ступень: 10—11 классы, среднее профессиональное образование (16—17 лет);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VI ступень: 18—29 лет;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VII ступень: 30—39 лет;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VIII ступень: 40—49 лет;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IX ступень: 50—59 лет;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X ступень: 60—69 лет;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XI ступень: 70 лет и старше.</a:t>
            </a:r>
          </a:p>
          <a:p>
            <a:pPr marL="0" indent="0">
              <a:buNone/>
            </a:pPr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Обязательные испытания состоят из тестов на силу, быстроту, гибкость и выносливость. Испытания по выбору состоят из тестов на координационные способности и прикладные навыки. Для подготовки к испытаниям даются рекомендации к недельному двигательному режиму. Комплекс может также содержать оценку знания о гигиене занятий физической культурой, основы истории развития физической культуры и основы методики самостоятельных занятий.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30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0416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 ГТО в России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62972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Указом Президента РФ утверждены три знака ГТО: золотой, серебряный и бронзовый. Для их получения необходимо выполнить соответствующие нормативы. Кроме того, золотой </a:t>
            </a:r>
            <a:r>
              <a:rPr lang="ru-RU" sz="2400" dirty="0"/>
              <a:t>знак может получить выполнивший нормативы, соответствующие серебряному знаку отличия, и имеющий спортивные звания и разряды не ниже второго юношеского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Знак ГТО дает несколько (от 1 до 10) баллов при поступлении в высшие учебные заведения.</a:t>
            </a:r>
            <a:endParaRPr lang="ru-RU" sz="2400" dirty="0"/>
          </a:p>
        </p:txBody>
      </p:sp>
      <p:pic>
        <p:nvPicPr>
          <p:cNvPr id="2050" name="Picture 2" descr="bronzovyy-znachok-g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9049" y="4076699"/>
            <a:ext cx="2544751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erebryanyy-znachok-g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624" y="4076699"/>
            <a:ext cx="2544751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zolotoy-znachok-g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76699"/>
            <a:ext cx="2544751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4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использованных источников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www.gto.ru</a:t>
            </a:r>
            <a:endParaRPr lang="ru-RU" sz="2000" dirty="0" smtClean="0"/>
          </a:p>
          <a:p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ru.wikipedia.org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3627135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311</Words>
  <Application>Microsoft Office PowerPoint</Application>
  <PresentationFormat>Широкоэкранный</PresentationFormat>
  <Paragraphs>54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Всероссийский физкультурно-спортивный комплекс «Готов к труду и обороне»</vt:lpstr>
      <vt:lpstr>ГТО – что это такое?</vt:lpstr>
      <vt:lpstr>Знак ГТО</vt:lpstr>
      <vt:lpstr>В Российской Федерации</vt:lpstr>
      <vt:lpstr>Испытания ГТО</vt:lpstr>
      <vt:lpstr>Нормативы ГТО</vt:lpstr>
      <vt:lpstr>Знак ГТО в России</vt:lpstr>
      <vt:lpstr>Список использованных источников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СОШ21</cp:lastModifiedBy>
  <cp:revision>15</cp:revision>
  <dcterms:created xsi:type="dcterms:W3CDTF">2016-05-04T04:33:26Z</dcterms:created>
  <dcterms:modified xsi:type="dcterms:W3CDTF">2016-06-02T10:31:04Z</dcterms:modified>
</cp:coreProperties>
</file>