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72" y="36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03B7B392-80E6-40D6-9170-58B6AE8111D2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A5F33-06FC-4178-819A-E6B1DCBE0A4A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3964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7B392-80E6-40D6-9170-58B6AE8111D2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A5F33-06FC-4178-819A-E6B1DCBE0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565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7B392-80E6-40D6-9170-58B6AE8111D2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A5F33-06FC-4178-819A-E6B1DCBE0A4A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772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7B392-80E6-40D6-9170-58B6AE8111D2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A5F33-06FC-4178-819A-E6B1DCBE0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772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7B392-80E6-40D6-9170-58B6AE8111D2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A5F33-06FC-4178-819A-E6B1DCBE0A4A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375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7B392-80E6-40D6-9170-58B6AE8111D2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A5F33-06FC-4178-819A-E6B1DCBE0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366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7B392-80E6-40D6-9170-58B6AE8111D2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A5F33-06FC-4178-819A-E6B1DCBE0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469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7B392-80E6-40D6-9170-58B6AE8111D2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A5F33-06FC-4178-819A-E6B1DCBE0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718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7B392-80E6-40D6-9170-58B6AE8111D2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A5F33-06FC-4178-819A-E6B1DCBE0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6239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7B392-80E6-40D6-9170-58B6AE8111D2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A5F33-06FC-4178-819A-E6B1DCBE0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788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7B392-80E6-40D6-9170-58B6AE8111D2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A5F33-06FC-4178-819A-E6B1DCBE0A4A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3487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3B7B392-80E6-40D6-9170-58B6AE8111D2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B7EA5F33-06FC-4178-819A-E6B1DCBE0A4A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7843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Интерактивный кроссворд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«Времена года»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>
                <a:solidFill>
                  <a:srgbClr val="FF0000"/>
                </a:solidFill>
              </a:rPr>
              <a:t>Учитель МБОУ </a:t>
            </a:r>
            <a:r>
              <a:rPr lang="ru-RU" dirty="0" err="1" smtClean="0">
                <a:solidFill>
                  <a:srgbClr val="FF0000"/>
                </a:solidFill>
              </a:rPr>
              <a:t>Кулундинская</a:t>
            </a:r>
            <a:r>
              <a:rPr lang="ru-RU" dirty="0" smtClean="0">
                <a:solidFill>
                  <a:srgbClr val="FF0000"/>
                </a:solidFill>
              </a:rPr>
              <a:t> СОШ №1</a:t>
            </a:r>
          </a:p>
          <a:p>
            <a:r>
              <a:rPr lang="ru-RU" dirty="0" err="1" smtClean="0">
                <a:solidFill>
                  <a:srgbClr val="FF0000"/>
                </a:solidFill>
              </a:rPr>
              <a:t>Круглякова</a:t>
            </a:r>
            <a:r>
              <a:rPr lang="ru-RU" dirty="0" smtClean="0">
                <a:solidFill>
                  <a:srgbClr val="FF0000"/>
                </a:solidFill>
              </a:rPr>
              <a:t> А.П.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1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Группа 39"/>
          <p:cNvGrpSpPr/>
          <p:nvPr/>
        </p:nvGrpSpPr>
        <p:grpSpPr>
          <a:xfrm>
            <a:off x="2017040" y="2193940"/>
            <a:ext cx="8521193" cy="3184625"/>
            <a:chOff x="1033628" y="2124928"/>
            <a:chExt cx="8521193" cy="318462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4986069" y="2124928"/>
              <a:ext cx="655606" cy="62972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М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5641673" y="2124928"/>
              <a:ext cx="638355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>
                  <a:solidFill>
                    <a:schemeClr val="tx1"/>
                  </a:solidFill>
                </a:rPr>
                <a:t>А</a:t>
              </a: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6280027" y="2124928"/>
              <a:ext cx="662885" cy="63835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Р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6942915" y="2124928"/>
              <a:ext cx="638354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Т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4307278" y="2763148"/>
              <a:ext cx="678788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С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973129" y="2754656"/>
              <a:ext cx="668544" cy="62972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Е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641673" y="2763283"/>
              <a:ext cx="651291" cy="62110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Н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6277871" y="2758970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Т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6933479" y="27632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Я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3635496" y="3392876"/>
              <a:ext cx="686338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Г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7587999" y="2763284"/>
              <a:ext cx="673408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Б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8243607" y="27632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>
                  <a:solidFill>
                    <a:schemeClr val="tx1"/>
                  </a:solidFill>
                </a:rPr>
                <a:t>Р</a:t>
              </a: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8899215" y="27632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Ь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4307818" y="3393012"/>
              <a:ext cx="678250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У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2973421" y="33843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В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2311346" y="33843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А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4986069" y="3395706"/>
              <a:ext cx="655606" cy="62972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С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5658391" y="3392876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Т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313997" y="4039586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В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5635204" y="4028264"/>
              <a:ext cx="672322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Н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4979598" y="4039586"/>
              <a:ext cx="655606" cy="62972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Я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6990630" y="4039586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А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7646236" y="4042009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Р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8301842" y="4039586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Ь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6990630" y="4657992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Ь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6324511" y="4671737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Т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5648146" y="4674160"/>
              <a:ext cx="665851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А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4986069" y="4671737"/>
              <a:ext cx="655606" cy="62972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Ц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4323992" y="4672142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Д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3663937" y="4677401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А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3003074" y="4677265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Н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2347468" y="4679825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Е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1689236" y="4672947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В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1033628" y="4679825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Д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8" name="Группа 87"/>
          <p:cNvGrpSpPr/>
          <p:nvPr/>
        </p:nvGrpSpPr>
        <p:grpSpPr>
          <a:xfrm>
            <a:off x="2011491" y="4733185"/>
            <a:ext cx="6620334" cy="644714"/>
            <a:chOff x="2019194" y="4753560"/>
            <a:chExt cx="6620334" cy="644714"/>
          </a:xfrm>
        </p:grpSpPr>
        <p:sp>
          <p:nvSpPr>
            <p:cNvPr id="78" name="Прямоугольник 77"/>
            <p:cNvSpPr/>
            <p:nvPr/>
          </p:nvSpPr>
          <p:spPr>
            <a:xfrm>
              <a:off x="2019194" y="4755715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5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9" name="Прямоугольник 78"/>
            <p:cNvSpPr/>
            <p:nvPr/>
          </p:nvSpPr>
          <p:spPr>
            <a:xfrm>
              <a:off x="2680535" y="4755715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3337084" y="4755715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1" name="Прямоугольник 80"/>
            <p:cNvSpPr/>
            <p:nvPr/>
          </p:nvSpPr>
          <p:spPr>
            <a:xfrm>
              <a:off x="3999701" y="4761647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2" name="Прямоугольник 81"/>
            <p:cNvSpPr/>
            <p:nvPr/>
          </p:nvSpPr>
          <p:spPr>
            <a:xfrm>
              <a:off x="4648289" y="4761647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3" name="Прямоугольник 82"/>
            <p:cNvSpPr/>
            <p:nvPr/>
          </p:nvSpPr>
          <p:spPr>
            <a:xfrm>
              <a:off x="5304301" y="4753560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4" name="Прямоугольник 83"/>
            <p:cNvSpPr/>
            <p:nvPr/>
          </p:nvSpPr>
          <p:spPr>
            <a:xfrm>
              <a:off x="5966840" y="4755183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5" name="Прямоугольник 84"/>
            <p:cNvSpPr/>
            <p:nvPr/>
          </p:nvSpPr>
          <p:spPr>
            <a:xfrm>
              <a:off x="6633749" y="4753560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6" name="Прямоугольник 85"/>
            <p:cNvSpPr/>
            <p:nvPr/>
          </p:nvSpPr>
          <p:spPr>
            <a:xfrm>
              <a:off x="7307425" y="4761647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7" name="Прямоугольник 86"/>
            <p:cNvSpPr/>
            <p:nvPr/>
          </p:nvSpPr>
          <p:spPr>
            <a:xfrm>
              <a:off x="7979605" y="4761647"/>
              <a:ext cx="659923" cy="63662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sp>
        <p:nvSpPr>
          <p:cNvPr id="4" name="Скругленный прямоугольник 3"/>
          <p:cNvSpPr/>
          <p:nvPr/>
        </p:nvSpPr>
        <p:spPr>
          <a:xfrm>
            <a:off x="408722" y="105935"/>
            <a:ext cx="4742491" cy="220405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4</a:t>
            </a:r>
            <a:r>
              <a:rPr lang="ru-RU" sz="4000" dirty="0" smtClean="0">
                <a:solidFill>
                  <a:schemeClr val="tx1"/>
                </a:solidFill>
              </a:rPr>
              <a:t> Второй месяц зимы</a:t>
            </a:r>
            <a:endParaRPr lang="ru-RU" sz="4000" dirty="0">
              <a:solidFill>
                <a:schemeClr val="tx1"/>
              </a:solidFill>
            </a:endParaRPr>
          </a:p>
        </p:txBody>
      </p:sp>
      <p:pic>
        <p:nvPicPr>
          <p:cNvPr id="6148" name="Picture 4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87152"/>
            <a:ext cx="3252115" cy="2178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Картинки по запросу картинки январ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71" y="170908"/>
            <a:ext cx="3531522" cy="2392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Картинки по запросу картинки январь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0675" y="4747622"/>
            <a:ext cx="3294386" cy="2196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074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Группа 39"/>
          <p:cNvGrpSpPr/>
          <p:nvPr/>
        </p:nvGrpSpPr>
        <p:grpSpPr>
          <a:xfrm>
            <a:off x="2017040" y="2193940"/>
            <a:ext cx="8521193" cy="3184625"/>
            <a:chOff x="1033628" y="2124928"/>
            <a:chExt cx="8521193" cy="318462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4986069" y="2124928"/>
              <a:ext cx="655606" cy="62972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М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5641673" y="2124928"/>
              <a:ext cx="638355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>
                  <a:solidFill>
                    <a:schemeClr val="tx1"/>
                  </a:solidFill>
                </a:rPr>
                <a:t>А</a:t>
              </a: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6280027" y="2124928"/>
              <a:ext cx="662885" cy="63835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Р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6942915" y="2124928"/>
              <a:ext cx="638354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Т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4307278" y="2763148"/>
              <a:ext cx="678788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С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973129" y="2754656"/>
              <a:ext cx="668544" cy="62972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Е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641673" y="2763283"/>
              <a:ext cx="651291" cy="62110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Н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6277871" y="2758970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Т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6933479" y="27632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Я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3635496" y="3392876"/>
              <a:ext cx="686338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Г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7587999" y="2763284"/>
              <a:ext cx="673408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Б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8243607" y="27632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>
                  <a:solidFill>
                    <a:schemeClr val="tx1"/>
                  </a:solidFill>
                </a:rPr>
                <a:t>Р</a:t>
              </a: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8899215" y="27632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Ь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4307818" y="3393012"/>
              <a:ext cx="678250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У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2973421" y="33843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В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2311346" y="33843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А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4986069" y="3395706"/>
              <a:ext cx="655606" cy="62972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С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5658391" y="3392876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Т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313997" y="4039586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В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5635204" y="4028264"/>
              <a:ext cx="672322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Н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4979598" y="4039586"/>
              <a:ext cx="655606" cy="62972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Я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6990630" y="4039586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А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7646236" y="4042009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Р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8301842" y="4039586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Ь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6990630" y="4657992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Ь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6324511" y="4671737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Т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5648146" y="4674160"/>
              <a:ext cx="665851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А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4986069" y="4671737"/>
              <a:ext cx="655606" cy="62972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Ц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4323992" y="4672142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Д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3663937" y="4677401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А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3003074" y="4677265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Н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2347468" y="4679825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Е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1689236" y="4672947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В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1033628" y="4679825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Д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8" name="Группа 87"/>
          <p:cNvGrpSpPr/>
          <p:nvPr/>
        </p:nvGrpSpPr>
        <p:grpSpPr>
          <a:xfrm>
            <a:off x="2011491" y="4733185"/>
            <a:ext cx="6620334" cy="644714"/>
            <a:chOff x="2019194" y="4753560"/>
            <a:chExt cx="6620334" cy="644714"/>
          </a:xfrm>
        </p:grpSpPr>
        <p:sp>
          <p:nvSpPr>
            <p:cNvPr id="78" name="Прямоугольник 77"/>
            <p:cNvSpPr/>
            <p:nvPr/>
          </p:nvSpPr>
          <p:spPr>
            <a:xfrm>
              <a:off x="2019194" y="4755715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5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9" name="Прямоугольник 78"/>
            <p:cNvSpPr/>
            <p:nvPr/>
          </p:nvSpPr>
          <p:spPr>
            <a:xfrm>
              <a:off x="2680535" y="4755715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3337084" y="4755715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1" name="Прямоугольник 80"/>
            <p:cNvSpPr/>
            <p:nvPr/>
          </p:nvSpPr>
          <p:spPr>
            <a:xfrm>
              <a:off x="3999701" y="4761647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2" name="Прямоугольник 81"/>
            <p:cNvSpPr/>
            <p:nvPr/>
          </p:nvSpPr>
          <p:spPr>
            <a:xfrm>
              <a:off x="4648289" y="4761647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3" name="Прямоугольник 82"/>
            <p:cNvSpPr/>
            <p:nvPr/>
          </p:nvSpPr>
          <p:spPr>
            <a:xfrm>
              <a:off x="5304301" y="4753560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4" name="Прямоугольник 83"/>
            <p:cNvSpPr/>
            <p:nvPr/>
          </p:nvSpPr>
          <p:spPr>
            <a:xfrm>
              <a:off x="5966840" y="4755183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5" name="Прямоугольник 84"/>
            <p:cNvSpPr/>
            <p:nvPr/>
          </p:nvSpPr>
          <p:spPr>
            <a:xfrm>
              <a:off x="6633749" y="4753560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6" name="Прямоугольник 85"/>
            <p:cNvSpPr/>
            <p:nvPr/>
          </p:nvSpPr>
          <p:spPr>
            <a:xfrm>
              <a:off x="7307425" y="4761647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7" name="Прямоугольник 86"/>
            <p:cNvSpPr/>
            <p:nvPr/>
          </p:nvSpPr>
          <p:spPr>
            <a:xfrm>
              <a:off x="7979605" y="4761647"/>
              <a:ext cx="659923" cy="63662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sp>
        <p:nvSpPr>
          <p:cNvPr id="4" name="Скругленный прямоугольник 3"/>
          <p:cNvSpPr/>
          <p:nvPr/>
        </p:nvSpPr>
        <p:spPr>
          <a:xfrm>
            <a:off x="408722" y="105935"/>
            <a:ext cx="4742491" cy="220405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5 Количество месяцев в году</a:t>
            </a:r>
            <a:endParaRPr lang="ru-RU" sz="4000" dirty="0">
              <a:solidFill>
                <a:schemeClr val="tx1"/>
              </a:solidFill>
            </a:endParaRPr>
          </a:p>
        </p:txBody>
      </p:sp>
      <p:pic>
        <p:nvPicPr>
          <p:cNvPr id="8196" name="Picture 4" descr="Картинки по запросу времена года картин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0675" y="4748837"/>
            <a:ext cx="3312401" cy="2064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6" name="Picture 14" descr="Картинки по запросу времена года картинки весн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35" y="2313365"/>
            <a:ext cx="3224451" cy="2418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8" name="Picture 16" descr="Картинки по запросу времена года картинки лето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0652" y="0"/>
            <a:ext cx="4021348" cy="2010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10" name="Picture 18" descr="Картинки по запросу времена года картинки зима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9627" y="5371000"/>
            <a:ext cx="2371208" cy="154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28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Группа 39"/>
          <p:cNvGrpSpPr/>
          <p:nvPr/>
        </p:nvGrpSpPr>
        <p:grpSpPr>
          <a:xfrm>
            <a:off x="2017040" y="2193940"/>
            <a:ext cx="8521193" cy="3184625"/>
            <a:chOff x="1033628" y="2124928"/>
            <a:chExt cx="8521193" cy="318462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4986069" y="2124928"/>
              <a:ext cx="655606" cy="62972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М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5641673" y="2124928"/>
              <a:ext cx="638355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>
                  <a:solidFill>
                    <a:schemeClr val="tx1"/>
                  </a:solidFill>
                </a:rPr>
                <a:t>А</a:t>
              </a: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6280027" y="2124928"/>
              <a:ext cx="662885" cy="63835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Р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6942915" y="2124928"/>
              <a:ext cx="638354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Т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4307278" y="2763148"/>
              <a:ext cx="678788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С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973129" y="2754656"/>
              <a:ext cx="668544" cy="62972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Е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641673" y="2763283"/>
              <a:ext cx="651291" cy="62110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Н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6277871" y="2758970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Т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6933479" y="27632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Я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3635496" y="3392876"/>
              <a:ext cx="686338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Г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7587999" y="2763284"/>
              <a:ext cx="673408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Б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8243607" y="27632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>
                  <a:solidFill>
                    <a:schemeClr val="tx1"/>
                  </a:solidFill>
                </a:rPr>
                <a:t>Р</a:t>
              </a: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8899215" y="27632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Ь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4307818" y="3393012"/>
              <a:ext cx="678250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У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2973421" y="33843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В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2311346" y="33843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А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4986069" y="3395706"/>
              <a:ext cx="655606" cy="62972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С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5658391" y="3392876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Т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313997" y="4039586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В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5635204" y="4028264"/>
              <a:ext cx="672322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Н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4979598" y="4039586"/>
              <a:ext cx="655606" cy="62972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Я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6990630" y="4039586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А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7646236" y="4042009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Р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8301842" y="4039586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Ь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6990630" y="4657992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Ь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6324511" y="4671737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Т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5648146" y="4674160"/>
              <a:ext cx="665851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А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4986069" y="4671737"/>
              <a:ext cx="655606" cy="62972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Ц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4323992" y="4672142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Д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3663937" y="4677401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А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3003074" y="4677265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Н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2347468" y="4679825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Е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1689236" y="4672947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В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1033628" y="4679825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Д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sp>
        <p:nvSpPr>
          <p:cNvPr id="4" name="Скругленный прямоугольник 3"/>
          <p:cNvSpPr/>
          <p:nvPr/>
        </p:nvSpPr>
        <p:spPr>
          <a:xfrm>
            <a:off x="408722" y="105935"/>
            <a:ext cx="4742491" cy="220405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5 Количество месяцев в году</a:t>
            </a:r>
            <a:endParaRPr lang="ru-RU" sz="4000" dirty="0">
              <a:solidFill>
                <a:schemeClr val="tx1"/>
              </a:solidFill>
            </a:endParaRPr>
          </a:p>
        </p:txBody>
      </p:sp>
      <p:pic>
        <p:nvPicPr>
          <p:cNvPr id="8196" name="Picture 4" descr="Картинки по запросу времена года картин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0675" y="4748837"/>
            <a:ext cx="3312401" cy="2064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6" name="Picture 14" descr="Картинки по запросу времена года картинки весн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35" y="2313365"/>
            <a:ext cx="3224451" cy="2418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8" name="Picture 16" descr="Картинки по запросу времена года картинки лето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0652" y="0"/>
            <a:ext cx="4021348" cy="2010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10" name="Picture 18" descr="Картинки по запросу времена года картинки зима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9627" y="5371000"/>
            <a:ext cx="2371208" cy="154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7239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0596"/>
          </a:xfrm>
        </p:spPr>
        <p:txBody>
          <a:bodyPr/>
          <a:lstStyle/>
          <a:p>
            <a:endParaRPr lang="ru-RU" dirty="0"/>
          </a:p>
        </p:txBody>
      </p:sp>
      <p:grpSp>
        <p:nvGrpSpPr>
          <p:cNvPr id="40" name="Группа 39"/>
          <p:cNvGrpSpPr/>
          <p:nvPr/>
        </p:nvGrpSpPr>
        <p:grpSpPr>
          <a:xfrm>
            <a:off x="2017040" y="2193940"/>
            <a:ext cx="8521193" cy="3184625"/>
            <a:chOff x="1033628" y="2124928"/>
            <a:chExt cx="8521193" cy="318462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4986069" y="2124928"/>
              <a:ext cx="655606" cy="62972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М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5641673" y="2124928"/>
              <a:ext cx="638355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>
                  <a:solidFill>
                    <a:schemeClr val="tx1"/>
                  </a:solidFill>
                </a:rPr>
                <a:t>А</a:t>
              </a: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6280027" y="2124928"/>
              <a:ext cx="662885" cy="63835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Р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6942915" y="2124928"/>
              <a:ext cx="638354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Т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4307278" y="2763148"/>
              <a:ext cx="678788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С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973129" y="2754656"/>
              <a:ext cx="668544" cy="62972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Е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641673" y="2763283"/>
              <a:ext cx="651291" cy="62110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Н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6277871" y="2758970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Т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6933479" y="27632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Я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3635496" y="3392876"/>
              <a:ext cx="686338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Г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7587999" y="2763284"/>
              <a:ext cx="673408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Б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8243607" y="27632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>
                  <a:solidFill>
                    <a:schemeClr val="tx1"/>
                  </a:solidFill>
                </a:rPr>
                <a:t>Р</a:t>
              </a: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8899215" y="27632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Ь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4307818" y="3393012"/>
              <a:ext cx="678250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У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2973421" y="33843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В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2311346" y="33843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А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4986069" y="3395706"/>
              <a:ext cx="655606" cy="62972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С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5658391" y="3392876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Т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313997" y="4039586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В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5635204" y="4028264"/>
              <a:ext cx="672322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Н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4979598" y="4039586"/>
              <a:ext cx="655606" cy="62972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Я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6990630" y="4039586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А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7646236" y="4042009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Р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8301842" y="4039586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Ь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6990630" y="4657992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Ь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6324511" y="4671737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Т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5648146" y="4674160"/>
              <a:ext cx="665851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А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4986069" y="4671737"/>
              <a:ext cx="655606" cy="62972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Ц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4323992" y="4672142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Д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3663937" y="4677401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А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3003074" y="4677265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Н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2347468" y="4679825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Е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1689236" y="4672947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В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1033628" y="4679825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Д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5" name="Группа 44"/>
          <p:cNvGrpSpPr/>
          <p:nvPr/>
        </p:nvGrpSpPr>
        <p:grpSpPr>
          <a:xfrm>
            <a:off x="5972993" y="2167121"/>
            <a:ext cx="2610013" cy="662208"/>
            <a:chOff x="5972993" y="2167121"/>
            <a:chExt cx="2610013" cy="662208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5972993" y="2167121"/>
              <a:ext cx="655606" cy="647919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1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6598811" y="2175793"/>
              <a:ext cx="655606" cy="622719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7264795" y="2183967"/>
              <a:ext cx="655606" cy="64536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7927400" y="2191517"/>
              <a:ext cx="655606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sp>
        <p:nvSpPr>
          <p:cNvPr id="46" name="Прямоугольник 45"/>
          <p:cNvSpPr/>
          <p:nvPr/>
        </p:nvSpPr>
        <p:spPr>
          <a:xfrm>
            <a:off x="5291500" y="2832024"/>
            <a:ext cx="677978" cy="6297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2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5960313" y="2837685"/>
            <a:ext cx="677978" cy="6297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6641260" y="2851157"/>
            <a:ext cx="677978" cy="6297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7272599" y="2836608"/>
            <a:ext cx="677978" cy="6297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7927119" y="2849278"/>
            <a:ext cx="677978" cy="6297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8566841" y="2821177"/>
            <a:ext cx="677978" cy="6432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9251272" y="2827982"/>
            <a:ext cx="677978" cy="6297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5266035" y="2832556"/>
            <a:ext cx="677978" cy="6297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2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5934848" y="2838217"/>
            <a:ext cx="677978" cy="6297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grpSp>
        <p:nvGrpSpPr>
          <p:cNvPr id="63" name="Группа 62"/>
          <p:cNvGrpSpPr/>
          <p:nvPr/>
        </p:nvGrpSpPr>
        <p:grpSpPr>
          <a:xfrm>
            <a:off x="5241782" y="2813666"/>
            <a:ext cx="5295365" cy="667883"/>
            <a:chOff x="5241782" y="2813666"/>
            <a:chExt cx="5295365" cy="667883"/>
          </a:xfrm>
        </p:grpSpPr>
        <p:sp>
          <p:nvSpPr>
            <p:cNvPr id="53" name="Прямоугольник 52"/>
            <p:cNvSpPr/>
            <p:nvPr/>
          </p:nvSpPr>
          <p:spPr>
            <a:xfrm>
              <a:off x="9935703" y="2843041"/>
              <a:ext cx="601444" cy="60769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6617007" y="2813666"/>
              <a:ext cx="677978" cy="66788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7286340" y="2819356"/>
              <a:ext cx="639983" cy="64764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7916888" y="2820513"/>
              <a:ext cx="663955" cy="65915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8542588" y="2821841"/>
              <a:ext cx="677978" cy="64327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9227019" y="2828646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5241782" y="2833220"/>
              <a:ext cx="715562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2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2" name="Прямоугольник 61"/>
            <p:cNvSpPr/>
            <p:nvPr/>
          </p:nvSpPr>
          <p:spPr>
            <a:xfrm>
              <a:off x="5962979" y="2838881"/>
              <a:ext cx="625594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0" name="Группа 69"/>
          <p:cNvGrpSpPr/>
          <p:nvPr/>
        </p:nvGrpSpPr>
        <p:grpSpPr>
          <a:xfrm>
            <a:off x="3295221" y="3439640"/>
            <a:ext cx="4017973" cy="643348"/>
            <a:chOff x="3295221" y="3439640"/>
            <a:chExt cx="4017973" cy="643348"/>
          </a:xfrm>
        </p:grpSpPr>
        <p:sp>
          <p:nvSpPr>
            <p:cNvPr id="64" name="Прямоугольник 63"/>
            <p:cNvSpPr/>
            <p:nvPr/>
          </p:nvSpPr>
          <p:spPr>
            <a:xfrm>
              <a:off x="3295221" y="3446518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3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5" name="Прямоугольник 64"/>
            <p:cNvSpPr/>
            <p:nvPr/>
          </p:nvSpPr>
          <p:spPr>
            <a:xfrm>
              <a:off x="3914950" y="3453260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6" name="Прямоугольник 65"/>
            <p:cNvSpPr/>
            <p:nvPr/>
          </p:nvSpPr>
          <p:spPr>
            <a:xfrm>
              <a:off x="4603156" y="3446518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7" name="Прямоугольник 66"/>
            <p:cNvSpPr/>
            <p:nvPr/>
          </p:nvSpPr>
          <p:spPr>
            <a:xfrm>
              <a:off x="5278957" y="3439640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5953860" y="3450104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6635216" y="3450104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7" name="Группа 76"/>
          <p:cNvGrpSpPr/>
          <p:nvPr/>
        </p:nvGrpSpPr>
        <p:grpSpPr>
          <a:xfrm>
            <a:off x="5944954" y="4079831"/>
            <a:ext cx="4016126" cy="667790"/>
            <a:chOff x="5944954" y="4079831"/>
            <a:chExt cx="4016126" cy="667790"/>
          </a:xfrm>
        </p:grpSpPr>
        <p:sp>
          <p:nvSpPr>
            <p:cNvPr id="71" name="Прямоугольник 70"/>
            <p:cNvSpPr/>
            <p:nvPr/>
          </p:nvSpPr>
          <p:spPr>
            <a:xfrm>
              <a:off x="5944954" y="4079831"/>
              <a:ext cx="677978" cy="66564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4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2" name="Прямоугольник 71"/>
            <p:cNvSpPr/>
            <p:nvPr/>
          </p:nvSpPr>
          <p:spPr>
            <a:xfrm>
              <a:off x="6617271" y="4090296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7265329" y="4087753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4" name="Прямоугольник 73"/>
            <p:cNvSpPr/>
            <p:nvPr/>
          </p:nvSpPr>
          <p:spPr>
            <a:xfrm>
              <a:off x="7937371" y="4087753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5" name="Прямоугольник 74"/>
            <p:cNvSpPr/>
            <p:nvPr/>
          </p:nvSpPr>
          <p:spPr>
            <a:xfrm>
              <a:off x="8600771" y="4104149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6" name="Прямоугольник 75"/>
            <p:cNvSpPr/>
            <p:nvPr/>
          </p:nvSpPr>
          <p:spPr>
            <a:xfrm>
              <a:off x="9283102" y="4117893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8" name="Группа 87"/>
          <p:cNvGrpSpPr/>
          <p:nvPr/>
        </p:nvGrpSpPr>
        <p:grpSpPr>
          <a:xfrm>
            <a:off x="2011491" y="4733185"/>
            <a:ext cx="6620334" cy="644714"/>
            <a:chOff x="2019194" y="4753560"/>
            <a:chExt cx="6620334" cy="644714"/>
          </a:xfrm>
        </p:grpSpPr>
        <p:sp>
          <p:nvSpPr>
            <p:cNvPr id="78" name="Прямоугольник 77"/>
            <p:cNvSpPr/>
            <p:nvPr/>
          </p:nvSpPr>
          <p:spPr>
            <a:xfrm>
              <a:off x="2019194" y="4755715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5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9" name="Прямоугольник 78"/>
            <p:cNvSpPr/>
            <p:nvPr/>
          </p:nvSpPr>
          <p:spPr>
            <a:xfrm>
              <a:off x="2680535" y="4755715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3337084" y="4755715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1" name="Прямоугольник 80"/>
            <p:cNvSpPr/>
            <p:nvPr/>
          </p:nvSpPr>
          <p:spPr>
            <a:xfrm>
              <a:off x="3999701" y="4761647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2" name="Прямоугольник 81"/>
            <p:cNvSpPr/>
            <p:nvPr/>
          </p:nvSpPr>
          <p:spPr>
            <a:xfrm>
              <a:off x="4648289" y="4761647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3" name="Прямоугольник 82"/>
            <p:cNvSpPr/>
            <p:nvPr/>
          </p:nvSpPr>
          <p:spPr>
            <a:xfrm>
              <a:off x="5304301" y="4753560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4" name="Прямоугольник 83"/>
            <p:cNvSpPr/>
            <p:nvPr/>
          </p:nvSpPr>
          <p:spPr>
            <a:xfrm>
              <a:off x="5966840" y="4755183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5" name="Прямоугольник 84"/>
            <p:cNvSpPr/>
            <p:nvPr/>
          </p:nvSpPr>
          <p:spPr>
            <a:xfrm>
              <a:off x="6633749" y="4753560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6" name="Прямоугольник 85"/>
            <p:cNvSpPr/>
            <p:nvPr/>
          </p:nvSpPr>
          <p:spPr>
            <a:xfrm>
              <a:off x="7307425" y="4761647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7" name="Прямоугольник 86"/>
            <p:cNvSpPr/>
            <p:nvPr/>
          </p:nvSpPr>
          <p:spPr>
            <a:xfrm>
              <a:off x="7979605" y="4761647"/>
              <a:ext cx="659923" cy="63662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4353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Группа 39"/>
          <p:cNvGrpSpPr/>
          <p:nvPr/>
        </p:nvGrpSpPr>
        <p:grpSpPr>
          <a:xfrm>
            <a:off x="2017040" y="2193940"/>
            <a:ext cx="8521193" cy="3184625"/>
            <a:chOff x="1033628" y="2124928"/>
            <a:chExt cx="8521193" cy="318462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4986069" y="2124928"/>
              <a:ext cx="655606" cy="62972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М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5641673" y="2124928"/>
              <a:ext cx="638355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>
                  <a:solidFill>
                    <a:schemeClr val="tx1"/>
                  </a:solidFill>
                </a:rPr>
                <a:t>А</a:t>
              </a: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6280027" y="2124928"/>
              <a:ext cx="662885" cy="63835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Р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6942915" y="2124928"/>
              <a:ext cx="638354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Т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4307278" y="2763148"/>
              <a:ext cx="678788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С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973129" y="2754656"/>
              <a:ext cx="668544" cy="62972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Е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641673" y="2763283"/>
              <a:ext cx="651291" cy="62110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Н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6277871" y="2758970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Т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6933479" y="27632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Я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3635496" y="3392876"/>
              <a:ext cx="686338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Г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7587999" y="2763284"/>
              <a:ext cx="673408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Б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8243607" y="27632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>
                  <a:solidFill>
                    <a:schemeClr val="tx1"/>
                  </a:solidFill>
                </a:rPr>
                <a:t>Р</a:t>
              </a: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8899215" y="27632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Ь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4307818" y="3393012"/>
              <a:ext cx="678250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У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2973421" y="33843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В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2311346" y="33843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А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4986069" y="3395706"/>
              <a:ext cx="655606" cy="62972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С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5658391" y="3392876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Т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313997" y="4039586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В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5635204" y="4028264"/>
              <a:ext cx="672322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Н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4979598" y="4039586"/>
              <a:ext cx="655606" cy="62972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Я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6990630" y="4039586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А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7646236" y="4042009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Р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8301842" y="4039586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Ь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6990630" y="4657992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Ь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6324511" y="4671737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Т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5648146" y="4674160"/>
              <a:ext cx="665851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А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4986069" y="4671737"/>
              <a:ext cx="655606" cy="62972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Ц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4323992" y="4672142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Д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3663937" y="4677401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А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3003074" y="4677265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Н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2347468" y="4679825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Е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1689236" y="4672947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В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1033628" y="4679825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Д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5" name="Группа 44"/>
          <p:cNvGrpSpPr/>
          <p:nvPr/>
        </p:nvGrpSpPr>
        <p:grpSpPr>
          <a:xfrm>
            <a:off x="5972993" y="2167121"/>
            <a:ext cx="2610013" cy="662208"/>
            <a:chOff x="5972993" y="2167121"/>
            <a:chExt cx="2610013" cy="662208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5972993" y="2167121"/>
              <a:ext cx="655606" cy="647919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1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6598811" y="2175793"/>
              <a:ext cx="655606" cy="622719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7264795" y="2183967"/>
              <a:ext cx="655606" cy="64536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7927400" y="2191517"/>
              <a:ext cx="655606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sp>
        <p:nvSpPr>
          <p:cNvPr id="46" name="Прямоугольник 45"/>
          <p:cNvSpPr/>
          <p:nvPr/>
        </p:nvSpPr>
        <p:spPr>
          <a:xfrm>
            <a:off x="5291500" y="2832024"/>
            <a:ext cx="677978" cy="6297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2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5960313" y="2837685"/>
            <a:ext cx="677978" cy="6297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6641260" y="2851157"/>
            <a:ext cx="677978" cy="6297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7272599" y="2836608"/>
            <a:ext cx="677978" cy="6297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7927119" y="2849278"/>
            <a:ext cx="677978" cy="6297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8566841" y="2821177"/>
            <a:ext cx="677978" cy="6432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9251272" y="2827982"/>
            <a:ext cx="677978" cy="6297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5266035" y="2832556"/>
            <a:ext cx="677978" cy="6297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2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5934848" y="2838217"/>
            <a:ext cx="677978" cy="6297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grpSp>
        <p:nvGrpSpPr>
          <p:cNvPr id="63" name="Группа 62"/>
          <p:cNvGrpSpPr/>
          <p:nvPr/>
        </p:nvGrpSpPr>
        <p:grpSpPr>
          <a:xfrm>
            <a:off x="5241782" y="2813666"/>
            <a:ext cx="5295365" cy="667883"/>
            <a:chOff x="5241782" y="2813666"/>
            <a:chExt cx="5295365" cy="667883"/>
          </a:xfrm>
        </p:grpSpPr>
        <p:sp>
          <p:nvSpPr>
            <p:cNvPr id="53" name="Прямоугольник 52"/>
            <p:cNvSpPr/>
            <p:nvPr/>
          </p:nvSpPr>
          <p:spPr>
            <a:xfrm>
              <a:off x="9935703" y="2843041"/>
              <a:ext cx="601444" cy="60769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6617007" y="2813666"/>
              <a:ext cx="677978" cy="66788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7286340" y="2819356"/>
              <a:ext cx="639983" cy="64764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7916888" y="2820513"/>
              <a:ext cx="663955" cy="65915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8542588" y="2821841"/>
              <a:ext cx="677978" cy="64327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9227019" y="2828646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5241782" y="2833220"/>
              <a:ext cx="715562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2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2" name="Прямоугольник 61"/>
            <p:cNvSpPr/>
            <p:nvPr/>
          </p:nvSpPr>
          <p:spPr>
            <a:xfrm>
              <a:off x="5962979" y="2838881"/>
              <a:ext cx="625594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0" name="Группа 69"/>
          <p:cNvGrpSpPr/>
          <p:nvPr/>
        </p:nvGrpSpPr>
        <p:grpSpPr>
          <a:xfrm>
            <a:off x="3295221" y="3439640"/>
            <a:ext cx="4017973" cy="643348"/>
            <a:chOff x="3295221" y="3439640"/>
            <a:chExt cx="4017973" cy="643348"/>
          </a:xfrm>
        </p:grpSpPr>
        <p:sp>
          <p:nvSpPr>
            <p:cNvPr id="64" name="Прямоугольник 63"/>
            <p:cNvSpPr/>
            <p:nvPr/>
          </p:nvSpPr>
          <p:spPr>
            <a:xfrm>
              <a:off x="3295221" y="3446518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3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5" name="Прямоугольник 64"/>
            <p:cNvSpPr/>
            <p:nvPr/>
          </p:nvSpPr>
          <p:spPr>
            <a:xfrm>
              <a:off x="3914950" y="3453260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6" name="Прямоугольник 65"/>
            <p:cNvSpPr/>
            <p:nvPr/>
          </p:nvSpPr>
          <p:spPr>
            <a:xfrm>
              <a:off x="4603156" y="3446518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7" name="Прямоугольник 66"/>
            <p:cNvSpPr/>
            <p:nvPr/>
          </p:nvSpPr>
          <p:spPr>
            <a:xfrm>
              <a:off x="5278957" y="3439640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5953860" y="3450104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6635216" y="3450104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7" name="Группа 76"/>
          <p:cNvGrpSpPr/>
          <p:nvPr/>
        </p:nvGrpSpPr>
        <p:grpSpPr>
          <a:xfrm>
            <a:off x="5944954" y="4079831"/>
            <a:ext cx="4016126" cy="667790"/>
            <a:chOff x="5944954" y="4079831"/>
            <a:chExt cx="4016126" cy="667790"/>
          </a:xfrm>
        </p:grpSpPr>
        <p:sp>
          <p:nvSpPr>
            <p:cNvPr id="71" name="Прямоугольник 70"/>
            <p:cNvSpPr/>
            <p:nvPr/>
          </p:nvSpPr>
          <p:spPr>
            <a:xfrm>
              <a:off x="5944954" y="4079831"/>
              <a:ext cx="677978" cy="66564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4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2" name="Прямоугольник 71"/>
            <p:cNvSpPr/>
            <p:nvPr/>
          </p:nvSpPr>
          <p:spPr>
            <a:xfrm>
              <a:off x="6617271" y="4090296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7265329" y="4087753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4" name="Прямоугольник 73"/>
            <p:cNvSpPr/>
            <p:nvPr/>
          </p:nvSpPr>
          <p:spPr>
            <a:xfrm>
              <a:off x="7937371" y="4087753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5" name="Прямоугольник 74"/>
            <p:cNvSpPr/>
            <p:nvPr/>
          </p:nvSpPr>
          <p:spPr>
            <a:xfrm>
              <a:off x="8600771" y="4104149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6" name="Прямоугольник 75"/>
            <p:cNvSpPr/>
            <p:nvPr/>
          </p:nvSpPr>
          <p:spPr>
            <a:xfrm>
              <a:off x="9283102" y="4117893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8" name="Группа 87"/>
          <p:cNvGrpSpPr/>
          <p:nvPr/>
        </p:nvGrpSpPr>
        <p:grpSpPr>
          <a:xfrm>
            <a:off x="2011491" y="4733185"/>
            <a:ext cx="6620334" cy="644714"/>
            <a:chOff x="2019194" y="4753560"/>
            <a:chExt cx="6620334" cy="644714"/>
          </a:xfrm>
        </p:grpSpPr>
        <p:sp>
          <p:nvSpPr>
            <p:cNvPr id="78" name="Прямоугольник 77"/>
            <p:cNvSpPr/>
            <p:nvPr/>
          </p:nvSpPr>
          <p:spPr>
            <a:xfrm>
              <a:off x="2019194" y="4755715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5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9" name="Прямоугольник 78"/>
            <p:cNvSpPr/>
            <p:nvPr/>
          </p:nvSpPr>
          <p:spPr>
            <a:xfrm>
              <a:off x="2680535" y="4755715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3337084" y="4755715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1" name="Прямоугольник 80"/>
            <p:cNvSpPr/>
            <p:nvPr/>
          </p:nvSpPr>
          <p:spPr>
            <a:xfrm>
              <a:off x="3999701" y="4761647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2" name="Прямоугольник 81"/>
            <p:cNvSpPr/>
            <p:nvPr/>
          </p:nvSpPr>
          <p:spPr>
            <a:xfrm>
              <a:off x="4648289" y="4761647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3" name="Прямоугольник 82"/>
            <p:cNvSpPr/>
            <p:nvPr/>
          </p:nvSpPr>
          <p:spPr>
            <a:xfrm>
              <a:off x="5304301" y="4753560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4" name="Прямоугольник 83"/>
            <p:cNvSpPr/>
            <p:nvPr/>
          </p:nvSpPr>
          <p:spPr>
            <a:xfrm>
              <a:off x="5966840" y="4755183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5" name="Прямоугольник 84"/>
            <p:cNvSpPr/>
            <p:nvPr/>
          </p:nvSpPr>
          <p:spPr>
            <a:xfrm>
              <a:off x="6633749" y="4753560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6" name="Прямоугольник 85"/>
            <p:cNvSpPr/>
            <p:nvPr/>
          </p:nvSpPr>
          <p:spPr>
            <a:xfrm>
              <a:off x="7307425" y="4761647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7" name="Прямоугольник 86"/>
            <p:cNvSpPr/>
            <p:nvPr/>
          </p:nvSpPr>
          <p:spPr>
            <a:xfrm>
              <a:off x="7979605" y="4761647"/>
              <a:ext cx="659923" cy="63662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sp>
        <p:nvSpPr>
          <p:cNvPr id="4" name="Скругленный прямоугольник 3"/>
          <p:cNvSpPr/>
          <p:nvPr/>
        </p:nvSpPr>
        <p:spPr>
          <a:xfrm>
            <a:off x="469107" y="283100"/>
            <a:ext cx="4742491" cy="220405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 Первый месяц весны</a:t>
            </a:r>
            <a:endParaRPr lang="ru-RU" sz="4000" dirty="0">
              <a:solidFill>
                <a:schemeClr val="tx1"/>
              </a:solidFill>
            </a:endParaRPr>
          </a:p>
        </p:txBody>
      </p:sp>
      <p:pic>
        <p:nvPicPr>
          <p:cNvPr id="1028" name="Picture 4" descr="Картинки по запросу картинки весн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8640" y="4644638"/>
            <a:ext cx="2213360" cy="2213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Картинки по запросу картинки весна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87087" y="0"/>
            <a:ext cx="2804913" cy="1897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Картинки по запросу март 12 месяцев картинки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4" t="4494" r="5926" b="22375"/>
          <a:stretch/>
        </p:blipFill>
        <p:spPr bwMode="auto">
          <a:xfrm>
            <a:off x="739852" y="2489949"/>
            <a:ext cx="2225136" cy="2225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128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Группа 39"/>
          <p:cNvGrpSpPr/>
          <p:nvPr/>
        </p:nvGrpSpPr>
        <p:grpSpPr>
          <a:xfrm>
            <a:off x="2017040" y="2193940"/>
            <a:ext cx="8521193" cy="3184625"/>
            <a:chOff x="1033628" y="2124928"/>
            <a:chExt cx="8521193" cy="318462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4986069" y="2124928"/>
              <a:ext cx="655606" cy="62972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М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5641673" y="2124928"/>
              <a:ext cx="638355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>
                  <a:solidFill>
                    <a:schemeClr val="tx1"/>
                  </a:solidFill>
                </a:rPr>
                <a:t>А</a:t>
              </a: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6280027" y="2124928"/>
              <a:ext cx="662885" cy="63835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Р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6942915" y="2124928"/>
              <a:ext cx="638354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Т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4307278" y="2763148"/>
              <a:ext cx="678788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С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973129" y="2754656"/>
              <a:ext cx="668544" cy="62972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Е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641673" y="2763283"/>
              <a:ext cx="651291" cy="62110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Н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6277871" y="2758970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Т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6933479" y="27632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Я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3635496" y="3392876"/>
              <a:ext cx="686338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Г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7587999" y="2763284"/>
              <a:ext cx="673408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Б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8243607" y="27632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>
                  <a:solidFill>
                    <a:schemeClr val="tx1"/>
                  </a:solidFill>
                </a:rPr>
                <a:t>Р</a:t>
              </a: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8899215" y="27632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Ь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4307818" y="3393012"/>
              <a:ext cx="678250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У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2973421" y="33843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В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2311346" y="33843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А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4986069" y="3395706"/>
              <a:ext cx="655606" cy="62972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С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5658391" y="3392876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Т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313997" y="4039586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В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5635204" y="4028264"/>
              <a:ext cx="672322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Н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4979598" y="4039586"/>
              <a:ext cx="655606" cy="62972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Я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6990630" y="4039586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А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7646236" y="4042009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Р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8301842" y="4039586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Ь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6990630" y="4657992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Ь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6324511" y="4671737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Т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5648146" y="4674160"/>
              <a:ext cx="665851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А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4986069" y="4671737"/>
              <a:ext cx="655606" cy="62972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Ц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4323992" y="4672142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Д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3663937" y="4677401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А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3003074" y="4677265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Н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2347468" y="4679825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Е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1689236" y="4672947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В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1033628" y="4679825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Д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sp>
        <p:nvSpPr>
          <p:cNvPr id="46" name="Прямоугольник 45"/>
          <p:cNvSpPr/>
          <p:nvPr/>
        </p:nvSpPr>
        <p:spPr>
          <a:xfrm>
            <a:off x="5291500" y="2832024"/>
            <a:ext cx="677978" cy="6297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2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5960313" y="2837685"/>
            <a:ext cx="677978" cy="6297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6641260" y="2851157"/>
            <a:ext cx="677978" cy="6297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7272599" y="2836608"/>
            <a:ext cx="677978" cy="6297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7927119" y="2849278"/>
            <a:ext cx="677978" cy="6297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8566841" y="2821177"/>
            <a:ext cx="677978" cy="6432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9251272" y="2827982"/>
            <a:ext cx="677978" cy="6297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5266035" y="2832556"/>
            <a:ext cx="677978" cy="6297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2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5934848" y="2838217"/>
            <a:ext cx="677978" cy="6297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grpSp>
        <p:nvGrpSpPr>
          <p:cNvPr id="63" name="Группа 62"/>
          <p:cNvGrpSpPr/>
          <p:nvPr/>
        </p:nvGrpSpPr>
        <p:grpSpPr>
          <a:xfrm>
            <a:off x="5241782" y="2813666"/>
            <a:ext cx="5295365" cy="667883"/>
            <a:chOff x="5241782" y="2813666"/>
            <a:chExt cx="5295365" cy="667883"/>
          </a:xfrm>
        </p:grpSpPr>
        <p:sp>
          <p:nvSpPr>
            <p:cNvPr id="53" name="Прямоугольник 52"/>
            <p:cNvSpPr/>
            <p:nvPr/>
          </p:nvSpPr>
          <p:spPr>
            <a:xfrm>
              <a:off x="9935703" y="2843041"/>
              <a:ext cx="601444" cy="60769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6617007" y="2813666"/>
              <a:ext cx="677978" cy="66788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7286340" y="2819356"/>
              <a:ext cx="639983" cy="64764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7916888" y="2820513"/>
              <a:ext cx="663955" cy="65915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8542588" y="2821841"/>
              <a:ext cx="677978" cy="64327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9227019" y="2828646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5241782" y="2833220"/>
              <a:ext cx="715562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2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2" name="Прямоугольник 61"/>
            <p:cNvSpPr/>
            <p:nvPr/>
          </p:nvSpPr>
          <p:spPr>
            <a:xfrm>
              <a:off x="5962979" y="2838881"/>
              <a:ext cx="625594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0" name="Группа 69"/>
          <p:cNvGrpSpPr/>
          <p:nvPr/>
        </p:nvGrpSpPr>
        <p:grpSpPr>
          <a:xfrm>
            <a:off x="3295221" y="3439640"/>
            <a:ext cx="4017973" cy="643348"/>
            <a:chOff x="3295221" y="3439640"/>
            <a:chExt cx="4017973" cy="643348"/>
          </a:xfrm>
        </p:grpSpPr>
        <p:sp>
          <p:nvSpPr>
            <p:cNvPr id="64" name="Прямоугольник 63"/>
            <p:cNvSpPr/>
            <p:nvPr/>
          </p:nvSpPr>
          <p:spPr>
            <a:xfrm>
              <a:off x="3295221" y="3446518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3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5" name="Прямоугольник 64"/>
            <p:cNvSpPr/>
            <p:nvPr/>
          </p:nvSpPr>
          <p:spPr>
            <a:xfrm>
              <a:off x="3914950" y="3453260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6" name="Прямоугольник 65"/>
            <p:cNvSpPr/>
            <p:nvPr/>
          </p:nvSpPr>
          <p:spPr>
            <a:xfrm>
              <a:off x="4603156" y="3446518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7" name="Прямоугольник 66"/>
            <p:cNvSpPr/>
            <p:nvPr/>
          </p:nvSpPr>
          <p:spPr>
            <a:xfrm>
              <a:off x="5278957" y="3439640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5953860" y="3450104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6635216" y="3450104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7" name="Группа 76"/>
          <p:cNvGrpSpPr/>
          <p:nvPr/>
        </p:nvGrpSpPr>
        <p:grpSpPr>
          <a:xfrm>
            <a:off x="5944954" y="4079831"/>
            <a:ext cx="4016126" cy="667790"/>
            <a:chOff x="5944954" y="4079831"/>
            <a:chExt cx="4016126" cy="667790"/>
          </a:xfrm>
        </p:grpSpPr>
        <p:sp>
          <p:nvSpPr>
            <p:cNvPr id="71" name="Прямоугольник 70"/>
            <p:cNvSpPr/>
            <p:nvPr/>
          </p:nvSpPr>
          <p:spPr>
            <a:xfrm>
              <a:off x="5944954" y="4079831"/>
              <a:ext cx="677978" cy="66564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4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2" name="Прямоугольник 71"/>
            <p:cNvSpPr/>
            <p:nvPr/>
          </p:nvSpPr>
          <p:spPr>
            <a:xfrm>
              <a:off x="6617271" y="4090296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7265329" y="4087753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4" name="Прямоугольник 73"/>
            <p:cNvSpPr/>
            <p:nvPr/>
          </p:nvSpPr>
          <p:spPr>
            <a:xfrm>
              <a:off x="7937371" y="4087753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5" name="Прямоугольник 74"/>
            <p:cNvSpPr/>
            <p:nvPr/>
          </p:nvSpPr>
          <p:spPr>
            <a:xfrm>
              <a:off x="8600771" y="4104149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6" name="Прямоугольник 75"/>
            <p:cNvSpPr/>
            <p:nvPr/>
          </p:nvSpPr>
          <p:spPr>
            <a:xfrm>
              <a:off x="9283102" y="4117893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8" name="Группа 87"/>
          <p:cNvGrpSpPr/>
          <p:nvPr/>
        </p:nvGrpSpPr>
        <p:grpSpPr>
          <a:xfrm>
            <a:off x="2011491" y="4733185"/>
            <a:ext cx="6620334" cy="644714"/>
            <a:chOff x="2019194" y="4753560"/>
            <a:chExt cx="6620334" cy="644714"/>
          </a:xfrm>
        </p:grpSpPr>
        <p:sp>
          <p:nvSpPr>
            <p:cNvPr id="78" name="Прямоугольник 77"/>
            <p:cNvSpPr/>
            <p:nvPr/>
          </p:nvSpPr>
          <p:spPr>
            <a:xfrm>
              <a:off x="2019194" y="4755715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5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9" name="Прямоугольник 78"/>
            <p:cNvSpPr/>
            <p:nvPr/>
          </p:nvSpPr>
          <p:spPr>
            <a:xfrm>
              <a:off x="2680535" y="4755715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3337084" y="4755715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1" name="Прямоугольник 80"/>
            <p:cNvSpPr/>
            <p:nvPr/>
          </p:nvSpPr>
          <p:spPr>
            <a:xfrm>
              <a:off x="3999701" y="4761647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2" name="Прямоугольник 81"/>
            <p:cNvSpPr/>
            <p:nvPr/>
          </p:nvSpPr>
          <p:spPr>
            <a:xfrm>
              <a:off x="4648289" y="4761647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3" name="Прямоугольник 82"/>
            <p:cNvSpPr/>
            <p:nvPr/>
          </p:nvSpPr>
          <p:spPr>
            <a:xfrm>
              <a:off x="5304301" y="4753560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4" name="Прямоугольник 83"/>
            <p:cNvSpPr/>
            <p:nvPr/>
          </p:nvSpPr>
          <p:spPr>
            <a:xfrm>
              <a:off x="5966840" y="4755183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5" name="Прямоугольник 84"/>
            <p:cNvSpPr/>
            <p:nvPr/>
          </p:nvSpPr>
          <p:spPr>
            <a:xfrm>
              <a:off x="6633749" y="4753560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6" name="Прямоугольник 85"/>
            <p:cNvSpPr/>
            <p:nvPr/>
          </p:nvSpPr>
          <p:spPr>
            <a:xfrm>
              <a:off x="7307425" y="4761647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7" name="Прямоугольник 86"/>
            <p:cNvSpPr/>
            <p:nvPr/>
          </p:nvSpPr>
          <p:spPr>
            <a:xfrm>
              <a:off x="7979605" y="4761647"/>
              <a:ext cx="659923" cy="63662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sp>
        <p:nvSpPr>
          <p:cNvPr id="4" name="Скругленный прямоугольник 3"/>
          <p:cNvSpPr/>
          <p:nvPr/>
        </p:nvSpPr>
        <p:spPr>
          <a:xfrm>
            <a:off x="469107" y="283100"/>
            <a:ext cx="4742491" cy="220405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 Первый месяц весны</a:t>
            </a:r>
            <a:endParaRPr lang="ru-RU" sz="4000" dirty="0">
              <a:solidFill>
                <a:schemeClr val="tx1"/>
              </a:solidFill>
            </a:endParaRPr>
          </a:p>
        </p:txBody>
      </p:sp>
      <p:pic>
        <p:nvPicPr>
          <p:cNvPr id="1028" name="Picture 4" descr="Картинки по запросу картинки весн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8640" y="4644638"/>
            <a:ext cx="2213360" cy="2213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Картинки по запросу картинки весна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87087" y="0"/>
            <a:ext cx="2804913" cy="1897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Картинки по запросу март 12 месяцев картинки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4" t="4494" r="5926" b="22375"/>
          <a:stretch/>
        </p:blipFill>
        <p:spPr bwMode="auto">
          <a:xfrm>
            <a:off x="739852" y="2489949"/>
            <a:ext cx="2225136" cy="2225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908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Группа 39"/>
          <p:cNvGrpSpPr/>
          <p:nvPr/>
        </p:nvGrpSpPr>
        <p:grpSpPr>
          <a:xfrm>
            <a:off x="2017040" y="2193940"/>
            <a:ext cx="8521193" cy="3184625"/>
            <a:chOff x="1033628" y="2124928"/>
            <a:chExt cx="8521193" cy="318462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4986069" y="2124928"/>
              <a:ext cx="655606" cy="62972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М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5641673" y="2124928"/>
              <a:ext cx="638355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>
                  <a:solidFill>
                    <a:schemeClr val="tx1"/>
                  </a:solidFill>
                </a:rPr>
                <a:t>А</a:t>
              </a: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6280027" y="2124928"/>
              <a:ext cx="662885" cy="63835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Р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6942915" y="2124928"/>
              <a:ext cx="638354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Т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4307278" y="2763148"/>
              <a:ext cx="678788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С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973129" y="2754656"/>
              <a:ext cx="668544" cy="62972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Е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641673" y="2763283"/>
              <a:ext cx="651291" cy="62110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Н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6277871" y="2758970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Т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6933479" y="27632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Я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3635496" y="3392876"/>
              <a:ext cx="686338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Г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7587999" y="2763284"/>
              <a:ext cx="673408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Б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8243607" y="27632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>
                  <a:solidFill>
                    <a:schemeClr val="tx1"/>
                  </a:solidFill>
                </a:rPr>
                <a:t>Р</a:t>
              </a: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8899215" y="27632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Ь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4307818" y="3393012"/>
              <a:ext cx="678250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У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2973421" y="33843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В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2311346" y="33843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А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4986069" y="3395706"/>
              <a:ext cx="655606" cy="62972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С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5658391" y="3392876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Т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313997" y="4039586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В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5635204" y="4028264"/>
              <a:ext cx="672322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Н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4979598" y="4039586"/>
              <a:ext cx="655606" cy="62972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Я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6990630" y="4039586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А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7646236" y="4042009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Р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8301842" y="4039586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Ь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6990630" y="4657992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Ь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6324511" y="4671737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Т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5648146" y="4674160"/>
              <a:ext cx="665851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А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4986069" y="4671737"/>
              <a:ext cx="655606" cy="62972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Ц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4323992" y="4672142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Д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3663937" y="4677401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А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3003074" y="4677265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Н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2347468" y="4679825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Е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1689236" y="4672947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В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1033628" y="4679825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Д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sp>
        <p:nvSpPr>
          <p:cNvPr id="46" name="Прямоугольник 45"/>
          <p:cNvSpPr/>
          <p:nvPr/>
        </p:nvSpPr>
        <p:spPr>
          <a:xfrm>
            <a:off x="5291500" y="2832024"/>
            <a:ext cx="677978" cy="6297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2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5960313" y="2837685"/>
            <a:ext cx="677978" cy="6297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6641260" y="2851157"/>
            <a:ext cx="677978" cy="6297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7272599" y="2836608"/>
            <a:ext cx="677978" cy="6297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7927119" y="2849278"/>
            <a:ext cx="677978" cy="6297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8566841" y="2821177"/>
            <a:ext cx="677978" cy="6432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9251272" y="2827982"/>
            <a:ext cx="677978" cy="6297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5266035" y="2832556"/>
            <a:ext cx="677978" cy="6297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2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5934848" y="2838217"/>
            <a:ext cx="677978" cy="6297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grpSp>
        <p:nvGrpSpPr>
          <p:cNvPr id="63" name="Группа 62"/>
          <p:cNvGrpSpPr/>
          <p:nvPr/>
        </p:nvGrpSpPr>
        <p:grpSpPr>
          <a:xfrm>
            <a:off x="5241782" y="2813666"/>
            <a:ext cx="5295365" cy="667883"/>
            <a:chOff x="5241782" y="2813666"/>
            <a:chExt cx="5295365" cy="667883"/>
          </a:xfrm>
        </p:grpSpPr>
        <p:sp>
          <p:nvSpPr>
            <p:cNvPr id="53" name="Прямоугольник 52"/>
            <p:cNvSpPr/>
            <p:nvPr/>
          </p:nvSpPr>
          <p:spPr>
            <a:xfrm>
              <a:off x="9935703" y="2843041"/>
              <a:ext cx="601444" cy="60769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6617007" y="2813666"/>
              <a:ext cx="677978" cy="66788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7286340" y="2819356"/>
              <a:ext cx="639983" cy="64764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7916888" y="2820513"/>
              <a:ext cx="663955" cy="65915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8542588" y="2821841"/>
              <a:ext cx="677978" cy="64327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9227019" y="2828646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5241782" y="2833220"/>
              <a:ext cx="715562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2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2" name="Прямоугольник 61"/>
            <p:cNvSpPr/>
            <p:nvPr/>
          </p:nvSpPr>
          <p:spPr>
            <a:xfrm>
              <a:off x="5962979" y="2838881"/>
              <a:ext cx="625594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0" name="Группа 69"/>
          <p:cNvGrpSpPr/>
          <p:nvPr/>
        </p:nvGrpSpPr>
        <p:grpSpPr>
          <a:xfrm>
            <a:off x="3295221" y="3439640"/>
            <a:ext cx="4017973" cy="643348"/>
            <a:chOff x="3295221" y="3439640"/>
            <a:chExt cx="4017973" cy="643348"/>
          </a:xfrm>
        </p:grpSpPr>
        <p:sp>
          <p:nvSpPr>
            <p:cNvPr id="64" name="Прямоугольник 63"/>
            <p:cNvSpPr/>
            <p:nvPr/>
          </p:nvSpPr>
          <p:spPr>
            <a:xfrm>
              <a:off x="3295221" y="3446518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3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5" name="Прямоугольник 64"/>
            <p:cNvSpPr/>
            <p:nvPr/>
          </p:nvSpPr>
          <p:spPr>
            <a:xfrm>
              <a:off x="3914950" y="3453260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6" name="Прямоугольник 65"/>
            <p:cNvSpPr/>
            <p:nvPr/>
          </p:nvSpPr>
          <p:spPr>
            <a:xfrm>
              <a:off x="4603156" y="3446518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7" name="Прямоугольник 66"/>
            <p:cNvSpPr/>
            <p:nvPr/>
          </p:nvSpPr>
          <p:spPr>
            <a:xfrm>
              <a:off x="5278957" y="3439640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5953860" y="3450104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6635216" y="3450104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7" name="Группа 76"/>
          <p:cNvGrpSpPr/>
          <p:nvPr/>
        </p:nvGrpSpPr>
        <p:grpSpPr>
          <a:xfrm>
            <a:off x="5944954" y="4079831"/>
            <a:ext cx="4016126" cy="667790"/>
            <a:chOff x="5944954" y="4079831"/>
            <a:chExt cx="4016126" cy="667790"/>
          </a:xfrm>
        </p:grpSpPr>
        <p:sp>
          <p:nvSpPr>
            <p:cNvPr id="71" name="Прямоугольник 70"/>
            <p:cNvSpPr/>
            <p:nvPr/>
          </p:nvSpPr>
          <p:spPr>
            <a:xfrm>
              <a:off x="5944954" y="4079831"/>
              <a:ext cx="677978" cy="66564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4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2" name="Прямоугольник 71"/>
            <p:cNvSpPr/>
            <p:nvPr/>
          </p:nvSpPr>
          <p:spPr>
            <a:xfrm>
              <a:off x="6617271" y="4090296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7265329" y="4087753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4" name="Прямоугольник 73"/>
            <p:cNvSpPr/>
            <p:nvPr/>
          </p:nvSpPr>
          <p:spPr>
            <a:xfrm>
              <a:off x="7937371" y="4087753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5" name="Прямоугольник 74"/>
            <p:cNvSpPr/>
            <p:nvPr/>
          </p:nvSpPr>
          <p:spPr>
            <a:xfrm>
              <a:off x="8600771" y="4104149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6" name="Прямоугольник 75"/>
            <p:cNvSpPr/>
            <p:nvPr/>
          </p:nvSpPr>
          <p:spPr>
            <a:xfrm>
              <a:off x="9283102" y="4117893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8" name="Группа 87"/>
          <p:cNvGrpSpPr/>
          <p:nvPr/>
        </p:nvGrpSpPr>
        <p:grpSpPr>
          <a:xfrm>
            <a:off x="2011491" y="4733185"/>
            <a:ext cx="6620334" cy="644714"/>
            <a:chOff x="2019194" y="4753560"/>
            <a:chExt cx="6620334" cy="644714"/>
          </a:xfrm>
        </p:grpSpPr>
        <p:sp>
          <p:nvSpPr>
            <p:cNvPr id="78" name="Прямоугольник 77"/>
            <p:cNvSpPr/>
            <p:nvPr/>
          </p:nvSpPr>
          <p:spPr>
            <a:xfrm>
              <a:off x="2019194" y="4755715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5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9" name="Прямоугольник 78"/>
            <p:cNvSpPr/>
            <p:nvPr/>
          </p:nvSpPr>
          <p:spPr>
            <a:xfrm>
              <a:off x="2680535" y="4755715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3337084" y="4755715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1" name="Прямоугольник 80"/>
            <p:cNvSpPr/>
            <p:nvPr/>
          </p:nvSpPr>
          <p:spPr>
            <a:xfrm>
              <a:off x="3999701" y="4761647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2" name="Прямоугольник 81"/>
            <p:cNvSpPr/>
            <p:nvPr/>
          </p:nvSpPr>
          <p:spPr>
            <a:xfrm>
              <a:off x="4648289" y="4761647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3" name="Прямоугольник 82"/>
            <p:cNvSpPr/>
            <p:nvPr/>
          </p:nvSpPr>
          <p:spPr>
            <a:xfrm>
              <a:off x="5304301" y="4753560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4" name="Прямоугольник 83"/>
            <p:cNvSpPr/>
            <p:nvPr/>
          </p:nvSpPr>
          <p:spPr>
            <a:xfrm>
              <a:off x="5966840" y="4755183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5" name="Прямоугольник 84"/>
            <p:cNvSpPr/>
            <p:nvPr/>
          </p:nvSpPr>
          <p:spPr>
            <a:xfrm>
              <a:off x="6633749" y="4753560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6" name="Прямоугольник 85"/>
            <p:cNvSpPr/>
            <p:nvPr/>
          </p:nvSpPr>
          <p:spPr>
            <a:xfrm>
              <a:off x="7307425" y="4761647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7" name="Прямоугольник 86"/>
            <p:cNvSpPr/>
            <p:nvPr/>
          </p:nvSpPr>
          <p:spPr>
            <a:xfrm>
              <a:off x="7979605" y="4761647"/>
              <a:ext cx="659923" cy="63662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sp>
        <p:nvSpPr>
          <p:cNvPr id="4" name="Скругленный прямоугольник 3"/>
          <p:cNvSpPr/>
          <p:nvPr/>
        </p:nvSpPr>
        <p:spPr>
          <a:xfrm>
            <a:off x="469107" y="283100"/>
            <a:ext cx="4742491" cy="220405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2 Первый месяц осени</a:t>
            </a:r>
            <a:endParaRPr lang="ru-RU" sz="4000" dirty="0">
              <a:solidFill>
                <a:schemeClr val="tx1"/>
              </a:solidFill>
            </a:endParaRPr>
          </a:p>
        </p:txBody>
      </p:sp>
      <p:pic>
        <p:nvPicPr>
          <p:cNvPr id="2050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4676" y="0"/>
            <a:ext cx="3627324" cy="2321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Картинки по запросу картинки осень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85337" y="4754493"/>
            <a:ext cx="3206663" cy="2129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листья, клен, осень, желтые листья, деревья,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631" y="2507340"/>
            <a:ext cx="2925753" cy="2194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0738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Группа 39"/>
          <p:cNvGrpSpPr/>
          <p:nvPr/>
        </p:nvGrpSpPr>
        <p:grpSpPr>
          <a:xfrm>
            <a:off x="2017040" y="2193940"/>
            <a:ext cx="8521193" cy="3184625"/>
            <a:chOff x="1033628" y="2124928"/>
            <a:chExt cx="8521193" cy="318462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4986069" y="2124928"/>
              <a:ext cx="655606" cy="62972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М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5641673" y="2124928"/>
              <a:ext cx="638355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>
                  <a:solidFill>
                    <a:schemeClr val="tx1"/>
                  </a:solidFill>
                </a:rPr>
                <a:t>А</a:t>
              </a: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6280027" y="2124928"/>
              <a:ext cx="662885" cy="63835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Р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6942915" y="2124928"/>
              <a:ext cx="638354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Т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4307278" y="2763148"/>
              <a:ext cx="678788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С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973129" y="2754656"/>
              <a:ext cx="668544" cy="62972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Е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641673" y="2763283"/>
              <a:ext cx="651291" cy="62110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Н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6277871" y="2758970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Т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6933479" y="27632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Я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3635496" y="3392876"/>
              <a:ext cx="686338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Г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7587999" y="2763284"/>
              <a:ext cx="673408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Б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8243607" y="27632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>
                  <a:solidFill>
                    <a:schemeClr val="tx1"/>
                  </a:solidFill>
                </a:rPr>
                <a:t>Р</a:t>
              </a: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8899215" y="27632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Ь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4307818" y="3393012"/>
              <a:ext cx="678250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У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2973421" y="33843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В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2311346" y="33843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А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4986069" y="3395706"/>
              <a:ext cx="655606" cy="62972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С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5658391" y="3392876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Т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313997" y="4039586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В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5635204" y="4028264"/>
              <a:ext cx="672322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Н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4979598" y="4039586"/>
              <a:ext cx="655606" cy="62972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Я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6990630" y="4039586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А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7646236" y="4042009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Р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8301842" y="4039586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Ь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6990630" y="4657992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Ь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6324511" y="4671737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Т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5648146" y="4674160"/>
              <a:ext cx="665851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А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4986069" y="4671737"/>
              <a:ext cx="655606" cy="62972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Ц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4323992" y="4672142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Д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3663937" y="4677401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А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3003074" y="4677265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Н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2347468" y="4679825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Е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1689236" y="4672947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В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1033628" y="4679825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Д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0" name="Группа 69"/>
          <p:cNvGrpSpPr/>
          <p:nvPr/>
        </p:nvGrpSpPr>
        <p:grpSpPr>
          <a:xfrm>
            <a:off x="3295221" y="3439640"/>
            <a:ext cx="4017973" cy="643348"/>
            <a:chOff x="3295221" y="3439640"/>
            <a:chExt cx="4017973" cy="643348"/>
          </a:xfrm>
        </p:grpSpPr>
        <p:sp>
          <p:nvSpPr>
            <p:cNvPr id="64" name="Прямоугольник 63"/>
            <p:cNvSpPr/>
            <p:nvPr/>
          </p:nvSpPr>
          <p:spPr>
            <a:xfrm>
              <a:off x="3295221" y="3446518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3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5" name="Прямоугольник 64"/>
            <p:cNvSpPr/>
            <p:nvPr/>
          </p:nvSpPr>
          <p:spPr>
            <a:xfrm>
              <a:off x="3914950" y="3453260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6" name="Прямоугольник 65"/>
            <p:cNvSpPr/>
            <p:nvPr/>
          </p:nvSpPr>
          <p:spPr>
            <a:xfrm>
              <a:off x="4603156" y="3446518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7" name="Прямоугольник 66"/>
            <p:cNvSpPr/>
            <p:nvPr/>
          </p:nvSpPr>
          <p:spPr>
            <a:xfrm>
              <a:off x="5278957" y="3439640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5953860" y="3450104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6635216" y="3450104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7" name="Группа 76"/>
          <p:cNvGrpSpPr/>
          <p:nvPr/>
        </p:nvGrpSpPr>
        <p:grpSpPr>
          <a:xfrm>
            <a:off x="5944954" y="4079831"/>
            <a:ext cx="4016126" cy="667790"/>
            <a:chOff x="5944954" y="4079831"/>
            <a:chExt cx="4016126" cy="667790"/>
          </a:xfrm>
        </p:grpSpPr>
        <p:sp>
          <p:nvSpPr>
            <p:cNvPr id="71" name="Прямоугольник 70"/>
            <p:cNvSpPr/>
            <p:nvPr/>
          </p:nvSpPr>
          <p:spPr>
            <a:xfrm>
              <a:off x="5944954" y="4079831"/>
              <a:ext cx="677978" cy="66564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4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2" name="Прямоугольник 71"/>
            <p:cNvSpPr/>
            <p:nvPr/>
          </p:nvSpPr>
          <p:spPr>
            <a:xfrm>
              <a:off x="6617271" y="4090296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7265329" y="4087753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4" name="Прямоугольник 73"/>
            <p:cNvSpPr/>
            <p:nvPr/>
          </p:nvSpPr>
          <p:spPr>
            <a:xfrm>
              <a:off x="7937371" y="4087753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5" name="Прямоугольник 74"/>
            <p:cNvSpPr/>
            <p:nvPr/>
          </p:nvSpPr>
          <p:spPr>
            <a:xfrm>
              <a:off x="8600771" y="4104149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6" name="Прямоугольник 75"/>
            <p:cNvSpPr/>
            <p:nvPr/>
          </p:nvSpPr>
          <p:spPr>
            <a:xfrm>
              <a:off x="9283102" y="4117893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8" name="Группа 87"/>
          <p:cNvGrpSpPr/>
          <p:nvPr/>
        </p:nvGrpSpPr>
        <p:grpSpPr>
          <a:xfrm>
            <a:off x="2011491" y="4733185"/>
            <a:ext cx="6620334" cy="644714"/>
            <a:chOff x="2019194" y="4753560"/>
            <a:chExt cx="6620334" cy="644714"/>
          </a:xfrm>
        </p:grpSpPr>
        <p:sp>
          <p:nvSpPr>
            <p:cNvPr id="78" name="Прямоугольник 77"/>
            <p:cNvSpPr/>
            <p:nvPr/>
          </p:nvSpPr>
          <p:spPr>
            <a:xfrm>
              <a:off x="2019194" y="4755715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5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9" name="Прямоугольник 78"/>
            <p:cNvSpPr/>
            <p:nvPr/>
          </p:nvSpPr>
          <p:spPr>
            <a:xfrm>
              <a:off x="2680535" y="4755715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3337084" y="4755715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1" name="Прямоугольник 80"/>
            <p:cNvSpPr/>
            <p:nvPr/>
          </p:nvSpPr>
          <p:spPr>
            <a:xfrm>
              <a:off x="3999701" y="4761647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2" name="Прямоугольник 81"/>
            <p:cNvSpPr/>
            <p:nvPr/>
          </p:nvSpPr>
          <p:spPr>
            <a:xfrm>
              <a:off x="4648289" y="4761647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3" name="Прямоугольник 82"/>
            <p:cNvSpPr/>
            <p:nvPr/>
          </p:nvSpPr>
          <p:spPr>
            <a:xfrm>
              <a:off x="5304301" y="4753560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4" name="Прямоугольник 83"/>
            <p:cNvSpPr/>
            <p:nvPr/>
          </p:nvSpPr>
          <p:spPr>
            <a:xfrm>
              <a:off x="5966840" y="4755183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5" name="Прямоугольник 84"/>
            <p:cNvSpPr/>
            <p:nvPr/>
          </p:nvSpPr>
          <p:spPr>
            <a:xfrm>
              <a:off x="6633749" y="4753560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6" name="Прямоугольник 85"/>
            <p:cNvSpPr/>
            <p:nvPr/>
          </p:nvSpPr>
          <p:spPr>
            <a:xfrm>
              <a:off x="7307425" y="4761647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7" name="Прямоугольник 86"/>
            <p:cNvSpPr/>
            <p:nvPr/>
          </p:nvSpPr>
          <p:spPr>
            <a:xfrm>
              <a:off x="7979605" y="4761647"/>
              <a:ext cx="659923" cy="63662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sp>
        <p:nvSpPr>
          <p:cNvPr id="4" name="Скругленный прямоугольник 3"/>
          <p:cNvSpPr/>
          <p:nvPr/>
        </p:nvSpPr>
        <p:spPr>
          <a:xfrm>
            <a:off x="469107" y="283100"/>
            <a:ext cx="4742491" cy="220405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2 Первый месяц осени</a:t>
            </a:r>
            <a:endParaRPr lang="ru-RU" sz="4000" dirty="0">
              <a:solidFill>
                <a:schemeClr val="tx1"/>
              </a:solidFill>
            </a:endParaRPr>
          </a:p>
        </p:txBody>
      </p:sp>
      <p:pic>
        <p:nvPicPr>
          <p:cNvPr id="2050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4676" y="0"/>
            <a:ext cx="3627324" cy="2321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Картинки по запросу картинки осень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85337" y="4754493"/>
            <a:ext cx="3206663" cy="2129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листья, клен, осень, желтые листья, деревья,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631" y="2507340"/>
            <a:ext cx="2925753" cy="2194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838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Группа 39"/>
          <p:cNvGrpSpPr/>
          <p:nvPr/>
        </p:nvGrpSpPr>
        <p:grpSpPr>
          <a:xfrm>
            <a:off x="2017040" y="2193940"/>
            <a:ext cx="8521193" cy="3184625"/>
            <a:chOff x="1033628" y="2124928"/>
            <a:chExt cx="8521193" cy="318462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4986069" y="2124928"/>
              <a:ext cx="655606" cy="62972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М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5641673" y="2124928"/>
              <a:ext cx="638355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>
                  <a:solidFill>
                    <a:schemeClr val="tx1"/>
                  </a:solidFill>
                </a:rPr>
                <a:t>А</a:t>
              </a: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6280027" y="2124928"/>
              <a:ext cx="662885" cy="63835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Р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6942915" y="2124928"/>
              <a:ext cx="638354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Т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4307278" y="2763148"/>
              <a:ext cx="678788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С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973129" y="2754656"/>
              <a:ext cx="668544" cy="62972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Е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641673" y="2763283"/>
              <a:ext cx="651291" cy="62110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Н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6277871" y="2758970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Т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6933479" y="27632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Я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3635496" y="3392876"/>
              <a:ext cx="686338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Г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7587999" y="2763284"/>
              <a:ext cx="673408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Б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8243607" y="27632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>
                  <a:solidFill>
                    <a:schemeClr val="tx1"/>
                  </a:solidFill>
                </a:rPr>
                <a:t>Р</a:t>
              </a: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8899215" y="27632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Ь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4307818" y="3393012"/>
              <a:ext cx="678250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У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2973421" y="33843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В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2311346" y="33843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А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4986069" y="3395706"/>
              <a:ext cx="655606" cy="62972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С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5658391" y="3392876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Т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313997" y="4039586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В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5635204" y="4028264"/>
              <a:ext cx="672322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Н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4979598" y="4039586"/>
              <a:ext cx="655606" cy="62972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Я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6990630" y="4039586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А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7646236" y="4042009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Р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8301842" y="4039586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Ь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6990630" y="4657992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Ь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6324511" y="4671737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Т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5648146" y="4674160"/>
              <a:ext cx="665851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А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4986069" y="4671737"/>
              <a:ext cx="655606" cy="62972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Ц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4323992" y="4672142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Д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3663937" y="4677401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А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3003074" y="4677265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Н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2347468" y="4679825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Е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1689236" y="4672947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В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1033628" y="4679825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Д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0" name="Группа 69"/>
          <p:cNvGrpSpPr/>
          <p:nvPr/>
        </p:nvGrpSpPr>
        <p:grpSpPr>
          <a:xfrm>
            <a:off x="3295221" y="3439640"/>
            <a:ext cx="4017973" cy="643348"/>
            <a:chOff x="3295221" y="3439640"/>
            <a:chExt cx="4017973" cy="643348"/>
          </a:xfrm>
        </p:grpSpPr>
        <p:sp>
          <p:nvSpPr>
            <p:cNvPr id="64" name="Прямоугольник 63"/>
            <p:cNvSpPr/>
            <p:nvPr/>
          </p:nvSpPr>
          <p:spPr>
            <a:xfrm>
              <a:off x="3295221" y="3446518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3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5" name="Прямоугольник 64"/>
            <p:cNvSpPr/>
            <p:nvPr/>
          </p:nvSpPr>
          <p:spPr>
            <a:xfrm>
              <a:off x="3914950" y="3453260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6" name="Прямоугольник 65"/>
            <p:cNvSpPr/>
            <p:nvPr/>
          </p:nvSpPr>
          <p:spPr>
            <a:xfrm>
              <a:off x="4603156" y="3446518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7" name="Прямоугольник 66"/>
            <p:cNvSpPr/>
            <p:nvPr/>
          </p:nvSpPr>
          <p:spPr>
            <a:xfrm>
              <a:off x="5278957" y="3439640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5953860" y="3450104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6635216" y="3450104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7" name="Группа 76"/>
          <p:cNvGrpSpPr/>
          <p:nvPr/>
        </p:nvGrpSpPr>
        <p:grpSpPr>
          <a:xfrm>
            <a:off x="5944954" y="4079831"/>
            <a:ext cx="4016126" cy="667790"/>
            <a:chOff x="5944954" y="4079831"/>
            <a:chExt cx="4016126" cy="667790"/>
          </a:xfrm>
        </p:grpSpPr>
        <p:sp>
          <p:nvSpPr>
            <p:cNvPr id="71" name="Прямоугольник 70"/>
            <p:cNvSpPr/>
            <p:nvPr/>
          </p:nvSpPr>
          <p:spPr>
            <a:xfrm>
              <a:off x="5944954" y="4079831"/>
              <a:ext cx="677978" cy="66564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4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2" name="Прямоугольник 71"/>
            <p:cNvSpPr/>
            <p:nvPr/>
          </p:nvSpPr>
          <p:spPr>
            <a:xfrm>
              <a:off x="6617271" y="4090296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7265329" y="4087753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4" name="Прямоугольник 73"/>
            <p:cNvSpPr/>
            <p:nvPr/>
          </p:nvSpPr>
          <p:spPr>
            <a:xfrm>
              <a:off x="7937371" y="4087753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5" name="Прямоугольник 74"/>
            <p:cNvSpPr/>
            <p:nvPr/>
          </p:nvSpPr>
          <p:spPr>
            <a:xfrm>
              <a:off x="8600771" y="4104149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6" name="Прямоугольник 75"/>
            <p:cNvSpPr/>
            <p:nvPr/>
          </p:nvSpPr>
          <p:spPr>
            <a:xfrm>
              <a:off x="9283102" y="4117893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8" name="Группа 87"/>
          <p:cNvGrpSpPr/>
          <p:nvPr/>
        </p:nvGrpSpPr>
        <p:grpSpPr>
          <a:xfrm>
            <a:off x="2011491" y="4733185"/>
            <a:ext cx="6620334" cy="644714"/>
            <a:chOff x="2019194" y="4753560"/>
            <a:chExt cx="6620334" cy="644714"/>
          </a:xfrm>
        </p:grpSpPr>
        <p:sp>
          <p:nvSpPr>
            <p:cNvPr id="78" name="Прямоугольник 77"/>
            <p:cNvSpPr/>
            <p:nvPr/>
          </p:nvSpPr>
          <p:spPr>
            <a:xfrm>
              <a:off x="2019194" y="4755715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5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9" name="Прямоугольник 78"/>
            <p:cNvSpPr/>
            <p:nvPr/>
          </p:nvSpPr>
          <p:spPr>
            <a:xfrm>
              <a:off x="2680535" y="4755715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3337084" y="4755715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1" name="Прямоугольник 80"/>
            <p:cNvSpPr/>
            <p:nvPr/>
          </p:nvSpPr>
          <p:spPr>
            <a:xfrm>
              <a:off x="3999701" y="4761647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2" name="Прямоугольник 81"/>
            <p:cNvSpPr/>
            <p:nvPr/>
          </p:nvSpPr>
          <p:spPr>
            <a:xfrm>
              <a:off x="4648289" y="4761647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3" name="Прямоугольник 82"/>
            <p:cNvSpPr/>
            <p:nvPr/>
          </p:nvSpPr>
          <p:spPr>
            <a:xfrm>
              <a:off x="5304301" y="4753560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4" name="Прямоугольник 83"/>
            <p:cNvSpPr/>
            <p:nvPr/>
          </p:nvSpPr>
          <p:spPr>
            <a:xfrm>
              <a:off x="5966840" y="4755183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5" name="Прямоугольник 84"/>
            <p:cNvSpPr/>
            <p:nvPr/>
          </p:nvSpPr>
          <p:spPr>
            <a:xfrm>
              <a:off x="6633749" y="4753560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6" name="Прямоугольник 85"/>
            <p:cNvSpPr/>
            <p:nvPr/>
          </p:nvSpPr>
          <p:spPr>
            <a:xfrm>
              <a:off x="7307425" y="4761647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7" name="Прямоугольник 86"/>
            <p:cNvSpPr/>
            <p:nvPr/>
          </p:nvSpPr>
          <p:spPr>
            <a:xfrm>
              <a:off x="7979605" y="4761647"/>
              <a:ext cx="659923" cy="63662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sp>
        <p:nvSpPr>
          <p:cNvPr id="4" name="Скругленный прямоугольник 3"/>
          <p:cNvSpPr/>
          <p:nvPr/>
        </p:nvSpPr>
        <p:spPr>
          <a:xfrm>
            <a:off x="469107" y="283100"/>
            <a:ext cx="4742491" cy="220405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3 Последний месяц лета</a:t>
            </a:r>
            <a:endParaRPr lang="ru-RU" sz="4000" dirty="0">
              <a:solidFill>
                <a:schemeClr val="tx1"/>
              </a:solidFill>
            </a:endParaRPr>
          </a:p>
        </p:txBody>
      </p:sp>
      <p:pic>
        <p:nvPicPr>
          <p:cNvPr id="4098" name="Picture 2" descr="Картинки по запросу картинки август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53906" y="4771412"/>
            <a:ext cx="3368443" cy="1893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Картинки по запросу картинки август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00771" y="10205"/>
            <a:ext cx="3627497" cy="2725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Картинки по запросу картинки август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01" y="2601816"/>
            <a:ext cx="3249276" cy="1830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0691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Группа 39"/>
          <p:cNvGrpSpPr/>
          <p:nvPr/>
        </p:nvGrpSpPr>
        <p:grpSpPr>
          <a:xfrm>
            <a:off x="2017040" y="2193940"/>
            <a:ext cx="8521193" cy="3184625"/>
            <a:chOff x="1033628" y="2124928"/>
            <a:chExt cx="8521193" cy="318462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4986069" y="2124928"/>
              <a:ext cx="655606" cy="62972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М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5641673" y="2124928"/>
              <a:ext cx="638355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>
                  <a:solidFill>
                    <a:schemeClr val="tx1"/>
                  </a:solidFill>
                </a:rPr>
                <a:t>А</a:t>
              </a: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6280027" y="2124928"/>
              <a:ext cx="662885" cy="63835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Р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6942915" y="2124928"/>
              <a:ext cx="638354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Т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4307278" y="2763148"/>
              <a:ext cx="678788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С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973129" y="2754656"/>
              <a:ext cx="668544" cy="62972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Е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641673" y="2763283"/>
              <a:ext cx="651291" cy="62110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Н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6277871" y="2758970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Т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6933479" y="27632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Я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3635496" y="3392876"/>
              <a:ext cx="686338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Г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7587999" y="2763284"/>
              <a:ext cx="673408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Б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8243607" y="27632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>
                  <a:solidFill>
                    <a:schemeClr val="tx1"/>
                  </a:solidFill>
                </a:rPr>
                <a:t>Р</a:t>
              </a: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8899215" y="27632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Ь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4307818" y="3393012"/>
              <a:ext cx="678250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У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2973421" y="33843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В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2311346" y="33843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А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4986069" y="3395706"/>
              <a:ext cx="655606" cy="62972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С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5658391" y="3392876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Т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313997" y="4039586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В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5635204" y="4028264"/>
              <a:ext cx="672322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Н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4979598" y="4039586"/>
              <a:ext cx="655606" cy="62972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Я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6990630" y="4039586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А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7646236" y="4042009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Р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8301842" y="4039586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Ь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6990630" y="4657992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Ь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6324511" y="4671737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Т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5648146" y="4674160"/>
              <a:ext cx="665851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А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4986069" y="4671737"/>
              <a:ext cx="655606" cy="62972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Ц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4323992" y="4672142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Д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3663937" y="4677401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А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3003074" y="4677265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Н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2347468" y="4679825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Е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1689236" y="4672947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В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1033628" y="4679825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Д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7" name="Группа 76"/>
          <p:cNvGrpSpPr/>
          <p:nvPr/>
        </p:nvGrpSpPr>
        <p:grpSpPr>
          <a:xfrm>
            <a:off x="5944954" y="4079831"/>
            <a:ext cx="4016126" cy="667790"/>
            <a:chOff x="5944954" y="4079831"/>
            <a:chExt cx="4016126" cy="667790"/>
          </a:xfrm>
        </p:grpSpPr>
        <p:sp>
          <p:nvSpPr>
            <p:cNvPr id="71" name="Прямоугольник 70"/>
            <p:cNvSpPr/>
            <p:nvPr/>
          </p:nvSpPr>
          <p:spPr>
            <a:xfrm>
              <a:off x="5944954" y="4079831"/>
              <a:ext cx="677978" cy="66564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4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2" name="Прямоугольник 71"/>
            <p:cNvSpPr/>
            <p:nvPr/>
          </p:nvSpPr>
          <p:spPr>
            <a:xfrm>
              <a:off x="6617271" y="4090296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7265329" y="4087753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4" name="Прямоугольник 73"/>
            <p:cNvSpPr/>
            <p:nvPr/>
          </p:nvSpPr>
          <p:spPr>
            <a:xfrm>
              <a:off x="7937371" y="4087753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5" name="Прямоугольник 74"/>
            <p:cNvSpPr/>
            <p:nvPr/>
          </p:nvSpPr>
          <p:spPr>
            <a:xfrm>
              <a:off x="8600771" y="4104149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6" name="Прямоугольник 75"/>
            <p:cNvSpPr/>
            <p:nvPr/>
          </p:nvSpPr>
          <p:spPr>
            <a:xfrm>
              <a:off x="9283102" y="4117893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8" name="Группа 87"/>
          <p:cNvGrpSpPr/>
          <p:nvPr/>
        </p:nvGrpSpPr>
        <p:grpSpPr>
          <a:xfrm>
            <a:off x="2011491" y="4733185"/>
            <a:ext cx="6620334" cy="644714"/>
            <a:chOff x="2019194" y="4753560"/>
            <a:chExt cx="6620334" cy="644714"/>
          </a:xfrm>
        </p:grpSpPr>
        <p:sp>
          <p:nvSpPr>
            <p:cNvPr id="78" name="Прямоугольник 77"/>
            <p:cNvSpPr/>
            <p:nvPr/>
          </p:nvSpPr>
          <p:spPr>
            <a:xfrm>
              <a:off x="2019194" y="4755715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5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9" name="Прямоугольник 78"/>
            <p:cNvSpPr/>
            <p:nvPr/>
          </p:nvSpPr>
          <p:spPr>
            <a:xfrm>
              <a:off x="2680535" y="4755715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3337084" y="4755715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1" name="Прямоугольник 80"/>
            <p:cNvSpPr/>
            <p:nvPr/>
          </p:nvSpPr>
          <p:spPr>
            <a:xfrm>
              <a:off x="3999701" y="4761647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2" name="Прямоугольник 81"/>
            <p:cNvSpPr/>
            <p:nvPr/>
          </p:nvSpPr>
          <p:spPr>
            <a:xfrm>
              <a:off x="4648289" y="4761647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3" name="Прямоугольник 82"/>
            <p:cNvSpPr/>
            <p:nvPr/>
          </p:nvSpPr>
          <p:spPr>
            <a:xfrm>
              <a:off x="5304301" y="4753560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4" name="Прямоугольник 83"/>
            <p:cNvSpPr/>
            <p:nvPr/>
          </p:nvSpPr>
          <p:spPr>
            <a:xfrm>
              <a:off x="5966840" y="4755183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5" name="Прямоугольник 84"/>
            <p:cNvSpPr/>
            <p:nvPr/>
          </p:nvSpPr>
          <p:spPr>
            <a:xfrm>
              <a:off x="6633749" y="4753560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6" name="Прямоугольник 85"/>
            <p:cNvSpPr/>
            <p:nvPr/>
          </p:nvSpPr>
          <p:spPr>
            <a:xfrm>
              <a:off x="7307425" y="4761647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7" name="Прямоугольник 86"/>
            <p:cNvSpPr/>
            <p:nvPr/>
          </p:nvSpPr>
          <p:spPr>
            <a:xfrm>
              <a:off x="7979605" y="4761647"/>
              <a:ext cx="659923" cy="63662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sp>
        <p:nvSpPr>
          <p:cNvPr id="4" name="Скругленный прямоугольник 3"/>
          <p:cNvSpPr/>
          <p:nvPr/>
        </p:nvSpPr>
        <p:spPr>
          <a:xfrm>
            <a:off x="469107" y="283100"/>
            <a:ext cx="4742491" cy="220405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3 Последний месяц лета</a:t>
            </a:r>
            <a:endParaRPr lang="ru-RU" sz="4000" dirty="0">
              <a:solidFill>
                <a:schemeClr val="tx1"/>
              </a:solidFill>
            </a:endParaRPr>
          </a:p>
        </p:txBody>
      </p:sp>
      <p:pic>
        <p:nvPicPr>
          <p:cNvPr id="4098" name="Picture 2" descr="Картинки по запросу картинки август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53906" y="4771412"/>
            <a:ext cx="3368443" cy="1893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Картинки по запросу картинки август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00771" y="10205"/>
            <a:ext cx="3627497" cy="2725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Картинки по запросу картинки август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01" y="2601816"/>
            <a:ext cx="3249276" cy="1830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6793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Группа 39"/>
          <p:cNvGrpSpPr/>
          <p:nvPr/>
        </p:nvGrpSpPr>
        <p:grpSpPr>
          <a:xfrm>
            <a:off x="2017040" y="2193940"/>
            <a:ext cx="8521193" cy="3184625"/>
            <a:chOff x="1033628" y="2124928"/>
            <a:chExt cx="8521193" cy="318462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4986069" y="2124928"/>
              <a:ext cx="655606" cy="62972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М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5641673" y="2124928"/>
              <a:ext cx="638355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>
                  <a:solidFill>
                    <a:schemeClr val="tx1"/>
                  </a:solidFill>
                </a:rPr>
                <a:t>А</a:t>
              </a: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6280027" y="2124928"/>
              <a:ext cx="662885" cy="63835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Р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6942915" y="2124928"/>
              <a:ext cx="638354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Т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4307278" y="2763148"/>
              <a:ext cx="678788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С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973129" y="2754656"/>
              <a:ext cx="668544" cy="62972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Е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641673" y="2763283"/>
              <a:ext cx="651291" cy="62110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Н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6277871" y="2758970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Т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6933479" y="27632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Я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3635496" y="3392876"/>
              <a:ext cx="686338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Г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7587999" y="2763284"/>
              <a:ext cx="673408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Б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8243607" y="27632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>
                  <a:solidFill>
                    <a:schemeClr val="tx1"/>
                  </a:solidFill>
                </a:rPr>
                <a:t>Р</a:t>
              </a: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8899215" y="27632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Ь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4307818" y="3393012"/>
              <a:ext cx="678250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У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2973421" y="33843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В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2311346" y="3384384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А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4986069" y="3395706"/>
              <a:ext cx="655606" cy="62972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С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5658391" y="3392876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Т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313997" y="4039586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В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5635204" y="4028264"/>
              <a:ext cx="672322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Н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4979598" y="4039586"/>
              <a:ext cx="655606" cy="62972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Я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6990630" y="4039586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А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7646236" y="4042009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Р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8301842" y="4039586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Ь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6990630" y="4657992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Ь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6324511" y="4671737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Т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5648146" y="4674160"/>
              <a:ext cx="665851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А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4986069" y="4671737"/>
              <a:ext cx="655606" cy="62972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Ц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4323992" y="4672142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Д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3663937" y="4677401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А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3003074" y="4677265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Н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2347468" y="4679825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Е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1689236" y="4672947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В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1033628" y="4679825"/>
              <a:ext cx="655606" cy="6297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Д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7" name="Группа 76"/>
          <p:cNvGrpSpPr/>
          <p:nvPr/>
        </p:nvGrpSpPr>
        <p:grpSpPr>
          <a:xfrm>
            <a:off x="5944954" y="4079831"/>
            <a:ext cx="4016126" cy="667790"/>
            <a:chOff x="5944954" y="4079831"/>
            <a:chExt cx="4016126" cy="667790"/>
          </a:xfrm>
        </p:grpSpPr>
        <p:sp>
          <p:nvSpPr>
            <p:cNvPr id="71" name="Прямоугольник 70"/>
            <p:cNvSpPr/>
            <p:nvPr/>
          </p:nvSpPr>
          <p:spPr>
            <a:xfrm>
              <a:off x="5944954" y="4079831"/>
              <a:ext cx="677978" cy="66564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4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2" name="Прямоугольник 71"/>
            <p:cNvSpPr/>
            <p:nvPr/>
          </p:nvSpPr>
          <p:spPr>
            <a:xfrm>
              <a:off x="6617271" y="4090296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7265329" y="4087753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4" name="Прямоугольник 73"/>
            <p:cNvSpPr/>
            <p:nvPr/>
          </p:nvSpPr>
          <p:spPr>
            <a:xfrm>
              <a:off x="7937371" y="4087753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5" name="Прямоугольник 74"/>
            <p:cNvSpPr/>
            <p:nvPr/>
          </p:nvSpPr>
          <p:spPr>
            <a:xfrm>
              <a:off x="8600771" y="4104149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6" name="Прямоугольник 75"/>
            <p:cNvSpPr/>
            <p:nvPr/>
          </p:nvSpPr>
          <p:spPr>
            <a:xfrm>
              <a:off x="9283102" y="4117893"/>
              <a:ext cx="677978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8" name="Группа 87"/>
          <p:cNvGrpSpPr/>
          <p:nvPr/>
        </p:nvGrpSpPr>
        <p:grpSpPr>
          <a:xfrm>
            <a:off x="2011491" y="4733185"/>
            <a:ext cx="6620334" cy="644714"/>
            <a:chOff x="2019194" y="4753560"/>
            <a:chExt cx="6620334" cy="644714"/>
          </a:xfrm>
        </p:grpSpPr>
        <p:sp>
          <p:nvSpPr>
            <p:cNvPr id="78" name="Прямоугольник 77"/>
            <p:cNvSpPr/>
            <p:nvPr/>
          </p:nvSpPr>
          <p:spPr>
            <a:xfrm>
              <a:off x="2019194" y="4755715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5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9" name="Прямоугольник 78"/>
            <p:cNvSpPr/>
            <p:nvPr/>
          </p:nvSpPr>
          <p:spPr>
            <a:xfrm>
              <a:off x="2680535" y="4755715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3337084" y="4755715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1" name="Прямоугольник 80"/>
            <p:cNvSpPr/>
            <p:nvPr/>
          </p:nvSpPr>
          <p:spPr>
            <a:xfrm>
              <a:off x="3999701" y="4761647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2" name="Прямоугольник 81"/>
            <p:cNvSpPr/>
            <p:nvPr/>
          </p:nvSpPr>
          <p:spPr>
            <a:xfrm>
              <a:off x="4648289" y="4761647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3" name="Прямоугольник 82"/>
            <p:cNvSpPr/>
            <p:nvPr/>
          </p:nvSpPr>
          <p:spPr>
            <a:xfrm>
              <a:off x="5304301" y="4753560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4" name="Прямоугольник 83"/>
            <p:cNvSpPr/>
            <p:nvPr/>
          </p:nvSpPr>
          <p:spPr>
            <a:xfrm>
              <a:off x="5966840" y="4755183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5" name="Прямоугольник 84"/>
            <p:cNvSpPr/>
            <p:nvPr/>
          </p:nvSpPr>
          <p:spPr>
            <a:xfrm>
              <a:off x="6633749" y="4753560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6" name="Прямоугольник 85"/>
            <p:cNvSpPr/>
            <p:nvPr/>
          </p:nvSpPr>
          <p:spPr>
            <a:xfrm>
              <a:off x="7307425" y="4761647"/>
              <a:ext cx="659923" cy="6297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87" name="Прямоугольник 86"/>
            <p:cNvSpPr/>
            <p:nvPr/>
          </p:nvSpPr>
          <p:spPr>
            <a:xfrm>
              <a:off x="7979605" y="4761647"/>
              <a:ext cx="659923" cy="63662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sp>
        <p:nvSpPr>
          <p:cNvPr id="4" name="Скругленный прямоугольник 3"/>
          <p:cNvSpPr/>
          <p:nvPr/>
        </p:nvSpPr>
        <p:spPr>
          <a:xfrm>
            <a:off x="408722" y="105935"/>
            <a:ext cx="4742491" cy="220405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4</a:t>
            </a:r>
            <a:r>
              <a:rPr lang="ru-RU" sz="4000" dirty="0" smtClean="0">
                <a:solidFill>
                  <a:schemeClr val="tx1"/>
                </a:solidFill>
              </a:rPr>
              <a:t> Второй месяц зимы</a:t>
            </a:r>
            <a:endParaRPr lang="ru-RU" sz="4000" dirty="0">
              <a:solidFill>
                <a:schemeClr val="tx1"/>
              </a:solidFill>
            </a:endParaRPr>
          </a:p>
        </p:txBody>
      </p:sp>
      <p:pic>
        <p:nvPicPr>
          <p:cNvPr id="6148" name="Picture 4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87152"/>
            <a:ext cx="3252115" cy="2178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Картинки по запросу картинки январ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71" y="170908"/>
            <a:ext cx="3531522" cy="2392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Картинки по запросу картинки январь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0675" y="4747622"/>
            <a:ext cx="3294386" cy="2196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550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61</TotalTime>
  <Words>465</Words>
  <Application>Microsoft Office PowerPoint</Application>
  <PresentationFormat>Широкоэкранный</PresentationFormat>
  <Paragraphs>427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Calibri</vt:lpstr>
      <vt:lpstr>Tw Cen MT</vt:lpstr>
      <vt:lpstr>Tw Cen MT Condensed</vt:lpstr>
      <vt:lpstr>Wingdings 3</vt:lpstr>
      <vt:lpstr>Интеграл</vt:lpstr>
      <vt:lpstr>Интерактивный кроссворд «Времена года»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Интерактивный кроссворд «Времена года»</dc:title>
  <dc:creator>Павел</dc:creator>
  <cp:lastModifiedBy>Павел</cp:lastModifiedBy>
  <cp:revision>23</cp:revision>
  <dcterms:created xsi:type="dcterms:W3CDTF">2017-06-08T20:26:25Z</dcterms:created>
  <dcterms:modified xsi:type="dcterms:W3CDTF">2017-06-08T21:45:37Z</dcterms:modified>
</cp:coreProperties>
</file>