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549E-2232-4D89-8BD2-F1776027F0E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FA25-63EA-47FF-8A82-53D5AA08C3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549E-2232-4D89-8BD2-F1776027F0E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FA25-63EA-47FF-8A82-53D5AA08C3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549E-2232-4D89-8BD2-F1776027F0E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FA25-63EA-47FF-8A82-53D5AA08C3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549E-2232-4D89-8BD2-F1776027F0E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FA25-63EA-47FF-8A82-53D5AA08C3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549E-2232-4D89-8BD2-F1776027F0E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FA25-63EA-47FF-8A82-53D5AA08C3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549E-2232-4D89-8BD2-F1776027F0E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FA25-63EA-47FF-8A82-53D5AA08C3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549E-2232-4D89-8BD2-F1776027F0E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FA25-63EA-47FF-8A82-53D5AA08C3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549E-2232-4D89-8BD2-F1776027F0E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FA25-63EA-47FF-8A82-53D5AA08C3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549E-2232-4D89-8BD2-F1776027F0E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FA25-63EA-47FF-8A82-53D5AA08C3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549E-2232-4D89-8BD2-F1776027F0E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FA25-63EA-47FF-8A82-53D5AA08C3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549E-2232-4D89-8BD2-F1776027F0E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FA25-63EA-47FF-8A82-53D5AA08C3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8549E-2232-4D89-8BD2-F1776027F0ED}" type="datetimeFigureOut">
              <a:rPr lang="ru-RU" smtClean="0"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6FA25-63EA-47FF-8A82-53D5AA08C3D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980728"/>
            <a:ext cx="7486600" cy="3888431"/>
          </a:xfrm>
          <a:solidFill>
            <a:srgbClr val="FFFF00"/>
          </a:solidFill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6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Измеряем длину</a:t>
            </a:r>
            <a:endParaRPr lang="ru-RU" sz="6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etr_2.gif"/>
          <p:cNvPicPr>
            <a:picLocks noChangeAspect="1"/>
          </p:cNvPicPr>
          <p:nvPr/>
        </p:nvPicPr>
        <p:blipFill>
          <a:blip r:embed="rId2" cstate="print"/>
          <a:srcRect l="727" t="-236"/>
          <a:stretch>
            <a:fillRect/>
          </a:stretch>
        </p:blipFill>
        <p:spPr>
          <a:xfrm rot="2276630">
            <a:off x="1350044" y="1447499"/>
            <a:ext cx="6366913" cy="48250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  <a:solidFill>
            <a:srgbClr val="FFFF00"/>
          </a:solidFill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Метр –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основная</a:t>
            </a:r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единица измерения длины.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996952"/>
            <a:ext cx="7715200" cy="31292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1 метр –это 100 сантиметров.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1286913077_red-carpet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4365104"/>
            <a:ext cx="3096344" cy="2179826"/>
          </a:xfrm>
          <a:prstGeom prst="rect">
            <a:avLst/>
          </a:prstGeom>
        </p:spPr>
      </p:pic>
      <p:pic>
        <p:nvPicPr>
          <p:cNvPr id="6" name="Рисунок 5" descr="1224914.jpg"/>
          <p:cNvPicPr>
            <a:picLocks noChangeAspect="1"/>
          </p:cNvPicPr>
          <p:nvPr/>
        </p:nvPicPr>
        <p:blipFill>
          <a:blip r:embed="rId4" cstate="print"/>
          <a:srcRect l="5901" t="41600" r="14720" b="9681"/>
          <a:stretch>
            <a:fillRect/>
          </a:stretch>
        </p:blipFill>
        <p:spPr>
          <a:xfrm>
            <a:off x="4139952" y="4365104"/>
            <a:ext cx="4536504" cy="2088232"/>
          </a:xfrm>
          <a:prstGeom prst="rect">
            <a:avLst/>
          </a:prstGeom>
        </p:spPr>
      </p:pic>
      <p:sp>
        <p:nvSpPr>
          <p:cNvPr id="7" name="Стрелка вправо 6"/>
          <p:cNvSpPr/>
          <p:nvPr/>
        </p:nvSpPr>
        <p:spPr>
          <a:xfrm rot="1777898">
            <a:off x="5662036" y="4968720"/>
            <a:ext cx="3097495" cy="27685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4059625">
            <a:off x="1872823" y="5572573"/>
            <a:ext cx="1437914" cy="24804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Сантиметр и миллиметр.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1 сантиметр – это 10 миллиметров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Fig4.gif"/>
          <p:cNvPicPr>
            <a:picLocks noChangeAspect="1"/>
          </p:cNvPicPr>
          <p:nvPr/>
        </p:nvPicPr>
        <p:blipFill>
          <a:blip r:embed="rId2" cstate="print"/>
          <a:srcRect t="45120" b="16001"/>
          <a:stretch>
            <a:fillRect/>
          </a:stretch>
        </p:blipFill>
        <p:spPr>
          <a:xfrm>
            <a:off x="683568" y="3573016"/>
            <a:ext cx="7302500" cy="194421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3140968"/>
            <a:ext cx="1656184" cy="21602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3789040"/>
            <a:ext cx="216024" cy="18973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339752" y="4653136"/>
            <a:ext cx="64807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10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23928" y="4653136"/>
            <a:ext cx="64807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800" b="1" dirty="0"/>
              <a:t>2</a:t>
            </a:r>
            <a:r>
              <a:rPr lang="ru-RU" sz="2800" b="1" dirty="0" smtClean="0"/>
              <a:t>0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508104" y="4725144"/>
            <a:ext cx="64807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30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164288" y="4653136"/>
            <a:ext cx="64807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800" b="1" dirty="0"/>
              <a:t>4</a:t>
            </a:r>
            <a:r>
              <a:rPr lang="ru-RU" sz="2800" b="1" dirty="0" smtClean="0"/>
              <a:t>0</a:t>
            </a:r>
            <a:endParaRPr lang="ru-RU" sz="2800" b="1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555776" y="3501008"/>
            <a:ext cx="0" cy="100811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139952" y="3429000"/>
            <a:ext cx="0" cy="108012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724128" y="3429000"/>
            <a:ext cx="0" cy="115212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308304" y="3429000"/>
            <a:ext cx="0" cy="115212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971600" y="3429000"/>
            <a:ext cx="705678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115616" y="3789040"/>
            <a:ext cx="216024" cy="18973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331640" y="3789040"/>
            <a:ext cx="216024" cy="18973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475656" y="3789040"/>
            <a:ext cx="216024" cy="18973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619672" y="3789040"/>
            <a:ext cx="216024" cy="18973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763688" y="3789040"/>
            <a:ext cx="216024" cy="18973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907704" y="3789040"/>
            <a:ext cx="216024" cy="18973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051720" y="3789040"/>
            <a:ext cx="216024" cy="18973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195736" y="3789040"/>
            <a:ext cx="216024" cy="18973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339752" y="3789040"/>
            <a:ext cx="216024" cy="18973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3" grpId="0" animBg="1"/>
      <p:bldP spid="24" grpId="1" animBg="1"/>
      <p:bldP spid="25" grpId="1" animBg="1"/>
      <p:bldP spid="26" grpId="1" animBg="1"/>
      <p:bldP spid="27" grpId="1" animBg="1"/>
      <p:bldP spid="28" grpId="1" animBg="1"/>
      <p:bldP spid="29" grpId="1" animBg="1"/>
      <p:bldP spid="30" grpId="1" animBg="1"/>
      <p:bldP spid="3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Километр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1 километр – это тысяча метров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52953157_ukn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2420888"/>
            <a:ext cx="5112568" cy="38344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37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Измеряем длину</vt:lpstr>
      <vt:lpstr>Метр – основная единица измерения длины.</vt:lpstr>
      <vt:lpstr>Сантиметр и миллиметр.</vt:lpstr>
      <vt:lpstr>Километр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Измеряем длину</dc:title>
  <dc:creator>Чечёткина Д. Ю.</dc:creator>
  <cp:lastModifiedBy>Чечёткина Д. Ю.</cp:lastModifiedBy>
  <cp:revision>4</cp:revision>
  <dcterms:created xsi:type="dcterms:W3CDTF">2012-01-28T13:47:34Z</dcterms:created>
  <dcterms:modified xsi:type="dcterms:W3CDTF">2012-01-28T15:09:54Z</dcterms:modified>
</cp:coreProperties>
</file>