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-1314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BFCA-038B-4994-B1ED-286E777D69F9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BCDC-6784-4A08-92D3-99D53F77C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541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BFCA-038B-4994-B1ED-286E777D69F9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BCDC-6784-4A08-92D3-99D53F77C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249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BFCA-038B-4994-B1ED-286E777D69F9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BCDC-6784-4A08-92D3-99D53F77C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609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BFCA-038B-4994-B1ED-286E777D69F9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BCDC-6784-4A08-92D3-99D53F77C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61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BFCA-038B-4994-B1ED-286E777D69F9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BCDC-6784-4A08-92D3-99D53F77C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329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BFCA-038B-4994-B1ED-286E777D69F9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BCDC-6784-4A08-92D3-99D53F77C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44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BFCA-038B-4994-B1ED-286E777D69F9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BCDC-6784-4A08-92D3-99D53F77C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663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BFCA-038B-4994-B1ED-286E777D69F9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BCDC-6784-4A08-92D3-99D53F77C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741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BFCA-038B-4994-B1ED-286E777D69F9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BCDC-6784-4A08-92D3-99D53F77C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06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BFCA-038B-4994-B1ED-286E777D69F9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BCDC-6784-4A08-92D3-99D53F77C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901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BFCA-038B-4994-B1ED-286E777D69F9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BCDC-6784-4A08-92D3-99D53F77C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1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DBFCA-038B-4994-B1ED-286E777D69F9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BCDC-6784-4A08-92D3-99D53F77C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68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8352928" cy="2190105"/>
          </a:xfrm>
        </p:spPr>
        <p:txBody>
          <a:bodyPr/>
          <a:lstStyle/>
          <a:p>
            <a:r>
              <a:rPr lang="en-US" dirty="0" smtClean="0"/>
              <a:t>The history of London.</a:t>
            </a:r>
            <a:br>
              <a:rPr lang="en-US" dirty="0" smtClean="0"/>
            </a:br>
            <a:r>
              <a:rPr lang="en-US" dirty="0" smtClean="0"/>
              <a:t> It is the capital of the UK.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+mj-lt"/>
              </a:rPr>
              <a:t>Страноведение – урок </a:t>
            </a:r>
            <a:r>
              <a:rPr lang="en-US" sz="3200" dirty="0" smtClean="0">
                <a:latin typeface="+mj-lt"/>
              </a:rPr>
              <a:t>2</a:t>
            </a:r>
            <a:r>
              <a:rPr lang="ru-RU" sz="3200" smtClean="0">
                <a:latin typeface="+mj-lt"/>
              </a:rPr>
              <a:t>.1</a:t>
            </a:r>
            <a:endParaRPr lang="ru-RU" sz="3200" dirty="0" smtClean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Презентацию выполнила </a:t>
            </a:r>
            <a:r>
              <a:rPr lang="ru-RU" sz="3200" dirty="0" err="1" smtClean="0">
                <a:latin typeface="+mj-lt"/>
              </a:rPr>
              <a:t>Комендантова</a:t>
            </a:r>
            <a:r>
              <a:rPr lang="ru-RU" sz="3200" dirty="0" smtClean="0">
                <a:latin typeface="+mj-lt"/>
              </a:rPr>
              <a:t> Н.Г.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024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 of London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11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182" y="288492"/>
            <a:ext cx="8229600" cy="90825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Название города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 fontScale="47500" lnSpcReduction="20000"/>
          </a:bodyPr>
          <a:lstStyle/>
          <a:p>
            <a:r>
              <a:rPr lang="ru-RU" dirty="0" err="1" smtClean="0"/>
              <a:t>Ло́ндон</a:t>
            </a:r>
            <a:r>
              <a:rPr lang="ru-RU" dirty="0" smtClean="0"/>
              <a:t> — столица и крупнейший город Соединённого Королевства Великобритании и Северной Ирландии. Население составляет 8,6 млн человек (2015 год), второй по величине город Европы и крупнейший в Евросоюзе. Главный политический, экономический и культурный центр Великобритании. Экономика города занимает пятую часть экономики страны. Исторический центр, образованный районами Вестминстер и Сити, сложился в Викторианскую эпоху. Среди единичных построек, уцелевших после пожара 1666 года, — средневековая крепость Тауэр. Название Лондона восходит к названию римского города </a:t>
            </a:r>
            <a:r>
              <a:rPr lang="ru-RU" dirty="0" err="1" smtClean="0"/>
              <a:t>Лондиниума</a:t>
            </a:r>
            <a:r>
              <a:rPr lang="ru-RU" dirty="0" smtClean="0"/>
              <a:t>, происхождение которого остаётся неясным. Считается, что слово является </a:t>
            </a:r>
            <a:r>
              <a:rPr lang="ru-RU" dirty="0" err="1" smtClean="0"/>
              <a:t>доримским</a:t>
            </a:r>
            <a:r>
              <a:rPr lang="ru-RU" dirty="0" smtClean="0"/>
              <a:t>, заимствованным у местного населения. Ричард </a:t>
            </a:r>
            <a:r>
              <a:rPr lang="ru-RU" dirty="0" err="1" smtClean="0"/>
              <a:t>Коутс</a:t>
            </a:r>
            <a:r>
              <a:rPr lang="ru-RU" dirty="0" smtClean="0"/>
              <a:t> в статье 1998 года относит </a:t>
            </a:r>
            <a:r>
              <a:rPr lang="ru-RU" dirty="0" err="1" smtClean="0"/>
              <a:t>Лондиниум</a:t>
            </a:r>
            <a:r>
              <a:rPr lang="ru-RU" dirty="0" smtClean="0"/>
              <a:t> к </a:t>
            </a:r>
            <a:r>
              <a:rPr lang="ru-RU" dirty="0" err="1" smtClean="0"/>
              <a:t>докельтскому</a:t>
            </a:r>
            <a:r>
              <a:rPr lang="ru-RU" dirty="0" smtClean="0"/>
              <a:t>. Этим словом в древности могли обозначать отрезок реки Темзы ниже Вестминстера, где находился брод, и до устья; и связывается с судоходством. Исторически первым, кто попытался объяснить происхождение названия города, был </a:t>
            </a:r>
            <a:r>
              <a:rPr lang="ru-RU" dirty="0" err="1" smtClean="0"/>
              <a:t>Гальфрид</a:t>
            </a:r>
            <a:r>
              <a:rPr lang="ru-RU" dirty="0" smtClean="0"/>
              <a:t> </a:t>
            </a:r>
            <a:r>
              <a:rPr lang="ru-RU" dirty="0" err="1" smtClean="0"/>
              <a:t>Монмутский</a:t>
            </a:r>
            <a:r>
              <a:rPr lang="ru-RU" dirty="0" smtClean="0"/>
              <a:t>: в книге XII века «История королей Британии» он связывал название с легендарным королём по имени Луд. До XX века большинство объяснений сводилось к широко распространённому среди кельтских топонимов корню </a:t>
            </a:r>
            <a:r>
              <a:rPr lang="ru-RU" dirty="0" err="1" smtClean="0"/>
              <a:t>Dun</a:t>
            </a:r>
            <a:r>
              <a:rPr lang="ru-RU" dirty="0" smtClean="0"/>
              <a:t> — укрепление в сочетании с </a:t>
            </a:r>
            <a:r>
              <a:rPr lang="ru-RU" dirty="0" err="1" smtClean="0"/>
              <a:t>Llyn</a:t>
            </a:r>
            <a:r>
              <a:rPr lang="ru-RU" dirty="0" smtClean="0"/>
              <a:t> — озеро (из кельтского наименования </a:t>
            </a:r>
            <a:r>
              <a:rPr lang="ru-RU" dirty="0" err="1" smtClean="0"/>
              <a:t>Llyndid</a:t>
            </a:r>
            <a:r>
              <a:rPr lang="ru-RU" dirty="0" smtClean="0"/>
              <a:t>) либо </a:t>
            </a:r>
            <a:r>
              <a:rPr lang="ru-RU" dirty="0" err="1" smtClean="0"/>
              <a:t>Londinos</a:t>
            </a:r>
            <a:r>
              <a:rPr lang="ru-RU" dirty="0" smtClean="0"/>
              <a:t> — неизвестного кельтского личного имени, образованного от </a:t>
            </a:r>
            <a:r>
              <a:rPr lang="ru-RU" dirty="0" err="1" smtClean="0"/>
              <a:t>Londo</a:t>
            </a:r>
            <a:r>
              <a:rPr lang="ru-RU" dirty="0" smtClean="0"/>
              <a:t> — неистовый, жестокий. Первое упоминание о </a:t>
            </a:r>
            <a:r>
              <a:rPr lang="ru-RU" dirty="0" err="1" smtClean="0"/>
              <a:t>Лондиниуме</a:t>
            </a:r>
            <a:r>
              <a:rPr lang="ru-RU" dirty="0" smtClean="0"/>
              <a:t> относится к римскому историку Тациту около 117 года, называющего его важным торговым центром. Незадолго до ухода с острова около 368 года римляне переименовали город в </a:t>
            </a:r>
            <a:r>
              <a:rPr lang="ru-RU" dirty="0" err="1" smtClean="0"/>
              <a:t>Авгу́сту</a:t>
            </a:r>
            <a:r>
              <a:rPr lang="ru-RU" dirty="0" smtClean="0"/>
              <a:t>. В документах VII—IX веков поселение (западнее римского </a:t>
            </a:r>
            <a:r>
              <a:rPr lang="ru-RU" dirty="0" err="1" smtClean="0"/>
              <a:t>Лондиниума</a:t>
            </a:r>
            <a:r>
              <a:rPr lang="ru-RU" dirty="0" smtClean="0"/>
              <a:t>) известно под англосаксонским названием </a:t>
            </a:r>
            <a:r>
              <a:rPr lang="ru-RU" dirty="0" err="1" smtClean="0"/>
              <a:t>Люнденвик</a:t>
            </a:r>
            <a:r>
              <a:rPr lang="ru-RU" dirty="0" smtClean="0"/>
              <a:t>. На серебряных монетах первой половины VIII века фигурируют надписи </a:t>
            </a:r>
            <a:r>
              <a:rPr lang="ru-RU" dirty="0" err="1" smtClean="0"/>
              <a:t>De</a:t>
            </a:r>
            <a:r>
              <a:rPr lang="ru-RU" dirty="0" smtClean="0"/>
              <a:t> </a:t>
            </a:r>
            <a:r>
              <a:rPr lang="ru-RU" dirty="0" err="1" smtClean="0"/>
              <a:t>Lundonia</a:t>
            </a:r>
            <a:r>
              <a:rPr lang="ru-RU" dirty="0" smtClean="0"/>
              <a:t>. В конце IX века саксы покинули </a:t>
            </a:r>
            <a:r>
              <a:rPr lang="ru-RU" dirty="0" err="1" smtClean="0"/>
              <a:t>Люнденвик</a:t>
            </a:r>
            <a:r>
              <a:rPr lang="ru-RU" dirty="0" smtClean="0"/>
              <a:t>, восстановив римский город, которому дали название </a:t>
            </a:r>
            <a:r>
              <a:rPr lang="ru-RU" dirty="0" err="1" smtClean="0"/>
              <a:t>Люнденбург</a:t>
            </a:r>
            <a:r>
              <a:rPr lang="ru-RU" dirty="0" smtClean="0"/>
              <a:t> (от </a:t>
            </a:r>
            <a:r>
              <a:rPr lang="ru-RU" dirty="0" err="1" smtClean="0"/>
              <a:t>бург</a:t>
            </a:r>
            <a:r>
              <a:rPr lang="ru-RU" dirty="0" smtClean="0"/>
              <a:t> — укреплённое место). К концу саксонского периода поселение стало сокращённо именоваться </a:t>
            </a:r>
            <a:r>
              <a:rPr lang="ru-RU" dirty="0" err="1" smtClean="0"/>
              <a:t>Lunden</a:t>
            </a:r>
            <a:r>
              <a:rPr lang="ru-RU" dirty="0" smtClean="0"/>
              <a:t>[. Среди эпитетов Лондона: «столица мира», «чудо-город»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41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</TotalTime>
  <Words>342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The history of London.  It is the capital of the UK.  </vt:lpstr>
      <vt:lpstr>Plan of London</vt:lpstr>
      <vt:lpstr>Название города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London – is the capital of the UK</dc:title>
  <dc:creator>Кабинет 43</dc:creator>
  <cp:lastModifiedBy>Наталия</cp:lastModifiedBy>
  <cp:revision>101</cp:revision>
  <dcterms:created xsi:type="dcterms:W3CDTF">2017-01-20T13:17:08Z</dcterms:created>
  <dcterms:modified xsi:type="dcterms:W3CDTF">2017-06-07T20:55:14Z</dcterms:modified>
</cp:coreProperties>
</file>