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0" r:id="rId4"/>
    <p:sldId id="262" r:id="rId5"/>
    <p:sldId id="261" r:id="rId6"/>
    <p:sldId id="263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997AD2-BDE5-4AE7-BDD7-54D0B0E65787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9E50A8-B82A-47D5-ACBF-CF6CC77E8E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Мусс из манной крупы с клюквой</a:t>
            </a:r>
            <a:endParaRPr lang="ru-RU" dirty="0"/>
          </a:p>
        </p:txBody>
      </p:sp>
      <p:pic>
        <p:nvPicPr>
          <p:cNvPr id="4" name="Объект 3" descr="http://www.gastronom.ru/binfiles/images/00000021/0002020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036078"/>
            <a:ext cx="7239000" cy="3993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418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Норма продуктов</a:t>
            </a:r>
            <a:endParaRPr lang="ru-RU" dirty="0"/>
          </a:p>
        </p:txBody>
      </p:sp>
      <p:pic>
        <p:nvPicPr>
          <p:cNvPr id="5" name="Объект 3" descr="http://handcook.net/handlers/pictid.ashx?id=1252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744416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988840"/>
            <a:ext cx="3672408" cy="4137323"/>
          </a:xfrm>
        </p:spPr>
        <p:txBody>
          <a:bodyPr/>
          <a:lstStyle/>
          <a:p>
            <a:r>
              <a:rPr lang="ru-RU" dirty="0" smtClean="0"/>
              <a:t>1 стакан сахарного песка</a:t>
            </a:r>
          </a:p>
          <a:p>
            <a:r>
              <a:rPr lang="ru-RU" dirty="0" smtClean="0"/>
              <a:t>1 стакан клюквы</a:t>
            </a:r>
          </a:p>
          <a:p>
            <a:r>
              <a:rPr lang="ru-RU" dirty="0" smtClean="0"/>
              <a:t>3 ст. ложки манной крупы</a:t>
            </a:r>
          </a:p>
          <a:p>
            <a:r>
              <a:rPr lang="ru-RU" dirty="0" smtClean="0"/>
              <a:t>3 стакана 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669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приготовления</a:t>
            </a:r>
            <a:endParaRPr lang="ru-RU" dirty="0"/>
          </a:p>
        </p:txBody>
      </p:sp>
      <p:pic>
        <p:nvPicPr>
          <p:cNvPr id="5" name="Объект 4" descr="https://www.patee.ru/r/x4/11/c7/640x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744416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367240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Клюкву перебрать, промыть</a:t>
            </a:r>
          </a:p>
          <a:p>
            <a:r>
              <a:rPr lang="ru-RU" dirty="0" smtClean="0"/>
              <a:t>Размять в эмалированной посуде, можно добавить 1/3 ст. холодной кипяченой воды</a:t>
            </a:r>
          </a:p>
          <a:p>
            <a:r>
              <a:rPr lang="ru-RU" dirty="0" smtClean="0"/>
              <a:t>Сок отжать. Отжатый сок вылить в чашку и отставить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09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приготовления</a:t>
            </a:r>
            <a:endParaRPr lang="ru-RU" dirty="0"/>
          </a:p>
        </p:txBody>
      </p:sp>
      <p:pic>
        <p:nvPicPr>
          <p:cNvPr id="7" name="Объект 6" descr="http://st.stranamam.ru/data/cache/2014mar/31/18/11631132_16930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988840"/>
            <a:ext cx="3528392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2276872"/>
            <a:ext cx="3199256" cy="3849291"/>
          </a:xfrm>
        </p:spPr>
        <p:txBody>
          <a:bodyPr/>
          <a:lstStyle/>
          <a:p>
            <a:r>
              <a:rPr lang="ru-RU" dirty="0" smtClean="0"/>
              <a:t>Выжимки или мезгу залить водой и прокипятить 3-5 минут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332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приготовления</a:t>
            </a:r>
            <a:endParaRPr lang="ru-RU" dirty="0"/>
          </a:p>
        </p:txBody>
      </p:sp>
      <p:pic>
        <p:nvPicPr>
          <p:cNvPr id="5" name="Объект 4" descr="http://st.stranamam.ru/data/cache/2014mar/31/17/11631099_72208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4824"/>
            <a:ext cx="3754760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2276872"/>
            <a:ext cx="3600400" cy="3849291"/>
          </a:xfrm>
        </p:spPr>
        <p:txBody>
          <a:bodyPr/>
          <a:lstStyle/>
          <a:p>
            <a:r>
              <a:rPr lang="ru-RU" dirty="0" smtClean="0"/>
              <a:t>Процедить, затем добавить сахар, прогреть до растворения сахара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09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приготовления</a:t>
            </a:r>
            <a:endParaRPr lang="ru-RU" dirty="0"/>
          </a:p>
        </p:txBody>
      </p:sp>
      <p:pic>
        <p:nvPicPr>
          <p:cNvPr id="5" name="Объект 4" descr="http://www.rezepty.ru/files/klyukvennyy-sirop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628800"/>
            <a:ext cx="3600400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849576" cy="4525963"/>
          </a:xfrm>
        </p:spPr>
        <p:txBody>
          <a:bodyPr/>
          <a:lstStyle/>
          <a:p>
            <a:r>
              <a:rPr lang="ru-RU" dirty="0" smtClean="0"/>
              <a:t>В кипящую жидкость всыпать тонкой струйкой манную крупу и варить. Помешивая 15-20 минут</a:t>
            </a:r>
          </a:p>
          <a:p>
            <a:r>
              <a:rPr lang="ru-RU" dirty="0" smtClean="0"/>
              <a:t>Снять с </a:t>
            </a:r>
            <a:r>
              <a:rPr lang="ru-RU" dirty="0" err="1" smtClean="0"/>
              <a:t>огня,влить</a:t>
            </a:r>
            <a:r>
              <a:rPr lang="ru-RU" dirty="0" smtClean="0"/>
              <a:t> сок, перемешать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309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20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приготовления</a:t>
            </a:r>
            <a:endParaRPr lang="ru-RU" dirty="0"/>
          </a:p>
        </p:txBody>
      </p:sp>
      <p:pic>
        <p:nvPicPr>
          <p:cNvPr id="5" name="Объект 4" descr="http://1eda.ru/img/_30W0ASG2F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844824"/>
            <a:ext cx="3744416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499992" y="2060848"/>
            <a:ext cx="3528392" cy="4065315"/>
          </a:xfrm>
        </p:spPr>
        <p:txBody>
          <a:bodyPr/>
          <a:lstStyle/>
          <a:p>
            <a:r>
              <a:rPr lang="ru-RU" dirty="0" smtClean="0"/>
              <a:t>Охладить и взбить миксером до увеличения массы вдвое ( масса должна стать светлее)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193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Вид готового блюда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139952" y="1700808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Готовый мусс разлить в вазочки или </a:t>
            </a:r>
            <a:r>
              <a:rPr lang="ru-RU" dirty="0" err="1" smtClean="0"/>
              <a:t>креманки</a:t>
            </a:r>
            <a:r>
              <a:rPr lang="ru-RU" dirty="0" smtClean="0"/>
              <a:t> и поставить на холод.</a:t>
            </a:r>
          </a:p>
          <a:p>
            <a:r>
              <a:rPr lang="ru-RU" dirty="0" smtClean="0"/>
              <a:t>Органолептическая оценка:</a:t>
            </a:r>
          </a:p>
          <a:p>
            <a:r>
              <a:rPr lang="ru-RU" dirty="0"/>
              <a:t>ц</a:t>
            </a:r>
            <a:r>
              <a:rPr lang="ru-RU" dirty="0" smtClean="0"/>
              <a:t>вет-нежно-розовый</a:t>
            </a:r>
          </a:p>
          <a:p>
            <a:r>
              <a:rPr lang="ru-RU" dirty="0"/>
              <a:t>в</a:t>
            </a:r>
            <a:r>
              <a:rPr lang="ru-RU" dirty="0" smtClean="0"/>
              <a:t>кус кисло- сладкий</a:t>
            </a:r>
          </a:p>
          <a:p>
            <a:r>
              <a:rPr lang="ru-RU" dirty="0" smtClean="0"/>
              <a:t>консистенция- как суфле</a:t>
            </a:r>
            <a:endParaRPr lang="ru-RU" dirty="0"/>
          </a:p>
        </p:txBody>
      </p:sp>
      <p:pic>
        <p:nvPicPr>
          <p:cNvPr id="6" name="Объект 5" descr="http://provkusnoebludo.ru/media/images/8943d1864b17c048e25bd458707c8e2d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52839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83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20728"/>
          </a:xfrm>
        </p:spPr>
        <p:txBody>
          <a:bodyPr/>
          <a:lstStyle/>
          <a:p>
            <a:pPr algn="ctr"/>
            <a:r>
              <a:rPr lang="ru-RU" dirty="0" smtClean="0"/>
              <a:t>Вид готового блюда</a:t>
            </a:r>
            <a:endParaRPr lang="ru-RU" dirty="0"/>
          </a:p>
        </p:txBody>
      </p:sp>
      <p:pic>
        <p:nvPicPr>
          <p:cNvPr id="5" name="Объект 4" descr="http://i3.imgbb.ru/img8/f/e/3/fe31141fd4bfd5c9b8f65d1fc208c18e_h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384376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laksena.ru/wp-content/uploads/2015/09/20150919_190300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16832"/>
            <a:ext cx="3528392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65771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205</TotalTime>
  <Words>142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Мусс из манной крупы с клюквой</vt:lpstr>
      <vt:lpstr>Норма продуктов</vt:lpstr>
      <vt:lpstr>Технология приготовления</vt:lpstr>
      <vt:lpstr>Технология приготовления</vt:lpstr>
      <vt:lpstr>Технология приготовления</vt:lpstr>
      <vt:lpstr>Технология приготовления</vt:lpstr>
      <vt:lpstr>Технология приготовления</vt:lpstr>
      <vt:lpstr>Вид готового блюда</vt:lpstr>
      <vt:lpstr>Вид готового блюда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2017-04-17T09:02:45Z</dcterms:created>
  <dcterms:modified xsi:type="dcterms:W3CDTF">2017-04-17T13:10:18Z</dcterms:modified>
</cp:coreProperties>
</file>