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00370478-8537-4D23-9DC2-0B25EA657F02}" type="datetimeFigureOut">
              <a:rPr lang="ru-RU" smtClean="0"/>
              <a:t>23.10.2011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20F4628-48B6-4E03-A59B-EBCFDBCE88D2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370478-8537-4D23-9DC2-0B25EA657F02}" type="datetimeFigureOut">
              <a:rPr lang="ru-RU" smtClean="0"/>
              <a:t>23.10.2011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F4628-48B6-4E03-A59B-EBCFDBCE88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370478-8537-4D23-9DC2-0B25EA657F02}" type="datetimeFigureOut">
              <a:rPr lang="ru-RU" smtClean="0"/>
              <a:t>23.10.2011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F4628-48B6-4E03-A59B-EBCFDBCE88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370478-8537-4D23-9DC2-0B25EA657F02}" type="datetimeFigureOut">
              <a:rPr lang="ru-RU" smtClean="0"/>
              <a:t>23.10.2011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F4628-48B6-4E03-A59B-EBCFDBCE88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00370478-8537-4D23-9DC2-0B25EA657F02}" type="datetimeFigureOut">
              <a:rPr lang="ru-RU" smtClean="0"/>
              <a:t>23.10.2011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20F4628-48B6-4E03-A59B-EBCFDBCE88D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370478-8537-4D23-9DC2-0B25EA657F02}" type="datetimeFigureOut">
              <a:rPr lang="ru-RU" smtClean="0"/>
              <a:t>23.10.2011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20F4628-48B6-4E03-A59B-EBCFDBCE88D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370478-8537-4D23-9DC2-0B25EA657F02}" type="datetimeFigureOut">
              <a:rPr lang="ru-RU" smtClean="0"/>
              <a:t>23.10.2011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20F4628-48B6-4E03-A59B-EBCFDBCE88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370478-8537-4D23-9DC2-0B25EA657F02}" type="datetimeFigureOut">
              <a:rPr lang="ru-RU" smtClean="0"/>
              <a:t>23.10.2011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F4628-48B6-4E03-A59B-EBCFDBCE88D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370478-8537-4D23-9DC2-0B25EA657F02}" type="datetimeFigureOut">
              <a:rPr lang="ru-RU" smtClean="0"/>
              <a:t>23.10.2011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F4628-48B6-4E03-A59B-EBCFDBCE88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00370478-8537-4D23-9DC2-0B25EA657F02}" type="datetimeFigureOut">
              <a:rPr lang="ru-RU" smtClean="0"/>
              <a:t>23.10.2011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20F4628-48B6-4E03-A59B-EBCFDBCE88D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00370478-8537-4D23-9DC2-0B25EA657F02}" type="datetimeFigureOut">
              <a:rPr lang="ru-RU" smtClean="0"/>
              <a:t>23.10.2011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20F4628-48B6-4E03-A59B-EBCFDBCE88D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00370478-8537-4D23-9DC2-0B25EA657F02}" type="datetimeFigureOut">
              <a:rPr lang="ru-RU" smtClean="0"/>
              <a:t>23.10.2011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020F4628-48B6-4E03-A59B-EBCFDBCE88D2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geometria.at.ua/_pu/0/36871.png" TargetMode="External"/><Relationship Id="rId3" Type="http://schemas.openxmlformats.org/officeDocument/2006/relationships/image" Target="../media/image5.jpeg"/><Relationship Id="rId7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etmirs.ucoz.ru/_ph/11/2/205671610.jpg" TargetMode="External"/><Relationship Id="rId5" Type="http://schemas.openxmlformats.org/officeDocument/2006/relationships/image" Target="../media/image6.jpeg"/><Relationship Id="rId4" Type="http://schemas.openxmlformats.org/officeDocument/2006/relationships/hyperlink" Target="http://detmirs.ucoz.ru/_ph/11/2/777454846.jpg" TargetMode="External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Наглядная геометрия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Геометрический словарик</a:t>
            </a:r>
            <a:endParaRPr lang="ru-RU" dirty="0"/>
          </a:p>
        </p:txBody>
      </p:sp>
      <p:pic>
        <p:nvPicPr>
          <p:cNvPr id="4" name="Рисунок 3" descr="figure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708920"/>
            <a:ext cx="3411710" cy="414908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15616" y="1844824"/>
            <a:ext cx="1368152" cy="1296144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1-002-Risunki-geometricheskikh-figu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63888" y="1556792"/>
            <a:ext cx="1673516" cy="726976"/>
          </a:xfrm>
        </p:spPr>
      </p:pic>
      <p:sp>
        <p:nvSpPr>
          <p:cNvPr id="7" name="Овал 6"/>
          <p:cNvSpPr/>
          <p:nvPr/>
        </p:nvSpPr>
        <p:spPr>
          <a:xfrm>
            <a:off x="6156176" y="1700808"/>
            <a:ext cx="1584176" cy="1008112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5364088" y="3284984"/>
            <a:ext cx="1584176" cy="1368152"/>
          </a:xfrm>
          <a:prstGeom prst="star5">
            <a:avLst/>
          </a:prstGeom>
          <a:noFill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827584" y="4437112"/>
            <a:ext cx="1224136" cy="1656184"/>
          </a:xfrm>
          <a:prstGeom prst="triangl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699792" y="3429000"/>
            <a:ext cx="936104" cy="2160240"/>
          </a:xfrm>
          <a:prstGeom prst="rect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V="1">
            <a:off x="4355976" y="2780928"/>
            <a:ext cx="936104" cy="720080"/>
          </a:xfrm>
          <a:prstGeom prst="line">
            <a:avLst/>
          </a:prstGeom>
          <a:ln w="38100">
            <a:solidFill>
              <a:srgbClr val="00B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4211960" y="4365104"/>
            <a:ext cx="3960440" cy="1728192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2915816" y="2564904"/>
            <a:ext cx="1152128" cy="576064"/>
          </a:xfrm>
          <a:prstGeom prst="line">
            <a:avLst/>
          </a:prstGeom>
          <a:ln w="38100">
            <a:solidFill>
              <a:srgbClr val="00B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067944" y="2564904"/>
            <a:ext cx="1224136" cy="216024"/>
          </a:xfrm>
          <a:prstGeom prst="line">
            <a:avLst/>
          </a:prstGeom>
          <a:ln w="38100">
            <a:solidFill>
              <a:srgbClr val="00B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7380312" y="3212976"/>
            <a:ext cx="936104" cy="720080"/>
          </a:xfrm>
          <a:prstGeom prst="line">
            <a:avLst/>
          </a:prstGeom>
          <a:ln w="38100"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Овал 20"/>
          <p:cNvSpPr/>
          <p:nvPr/>
        </p:nvSpPr>
        <p:spPr>
          <a:xfrm>
            <a:off x="1835696" y="260648"/>
            <a:ext cx="1224136" cy="1152128"/>
          </a:xfrm>
          <a:prstGeom prst="ellipse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6300192" y="620688"/>
            <a:ext cx="3168352" cy="72008"/>
          </a:xfrm>
          <a:prstGeom prst="line">
            <a:avLst/>
          </a:prstGeom>
          <a:ln w="38100">
            <a:solidFill>
              <a:srgbClr val="FF0066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8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4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0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6064390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32240" y="548680"/>
            <a:ext cx="1722187" cy="2453258"/>
          </a:xfrm>
          <a:prstGeom prst="rect">
            <a:avLst/>
          </a:prstGeom>
        </p:spPr>
      </p:pic>
      <p:pic>
        <p:nvPicPr>
          <p:cNvPr id="1026" name="Picture 2" descr="C:\Documents and Settings\пирожок\Мои документы\Мои рисунки\геом фигуры\68510639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548680"/>
            <a:ext cx="2021985" cy="2880320"/>
          </a:xfrm>
          <a:prstGeom prst="rect">
            <a:avLst/>
          </a:prstGeom>
          <a:noFill/>
        </p:spPr>
      </p:pic>
      <p:pic>
        <p:nvPicPr>
          <p:cNvPr id="1028" name="Picture 4" descr="Картинка 22 из 288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96446" y="3140968"/>
            <a:ext cx="1663385" cy="2376264"/>
          </a:xfrm>
          <a:prstGeom prst="rect">
            <a:avLst/>
          </a:prstGeom>
          <a:noFill/>
        </p:spPr>
      </p:pic>
      <p:pic>
        <p:nvPicPr>
          <p:cNvPr id="1030" name="Picture 6" descr="Картинка 49 из 4248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7584" y="476672"/>
            <a:ext cx="1658888" cy="2369840"/>
          </a:xfrm>
          <a:prstGeom prst="rect">
            <a:avLst/>
          </a:prstGeom>
          <a:noFill/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283968" y="5733256"/>
            <a:ext cx="2664296" cy="57606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параллелепипед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1032" name="Picture 8" descr="Картинка 75 из 115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427984" y="3717032"/>
            <a:ext cx="3314700" cy="19716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28</TotalTime>
  <Words>5</Words>
  <Application>Microsoft Office PowerPoint</Application>
  <PresentationFormat>Экран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Литейная</vt:lpstr>
      <vt:lpstr>Наглядная геометрия</vt:lpstr>
      <vt:lpstr>Слайд 2</vt:lpstr>
      <vt:lpstr>Слайд 3</vt:lpstr>
    </vt:vector>
  </TitlesOfParts>
  <Company>Пекарня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Наглядная геометрия</dc:title>
  <dc:creator>Пирожок</dc:creator>
  <cp:lastModifiedBy>Пирожок</cp:lastModifiedBy>
  <cp:revision>3</cp:revision>
  <dcterms:created xsi:type="dcterms:W3CDTF">2011-10-23T13:08:17Z</dcterms:created>
  <dcterms:modified xsi:type="dcterms:W3CDTF">2011-10-23T13:36:30Z</dcterms:modified>
</cp:coreProperties>
</file>