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4" r:id="rId5"/>
    <p:sldId id="256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2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0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92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1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5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77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5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DAFAA-854C-4FE0-9CC6-5C455AD5FBB6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8B5FF-FCD4-4B75-B97A-F336C5C4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Ворон</a:t>
            </a:r>
            <a:endParaRPr lang="ru-RU" sz="66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TUG\Desktop\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56950"/>
            <a:ext cx="5119216" cy="511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28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нтересные факты о воронах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76" y="2060848"/>
            <a:ext cx="83820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7386" y="223276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Вороны очень разумны. Так, при надвигающейся опасности для их деток, они могут бросать камни из гнезд прямо на людей. </a:t>
            </a:r>
            <a:r>
              <a:rPr lang="ru-RU" sz="2800" dirty="0" smtClean="0"/>
              <a:t>Чтоб </a:t>
            </a:r>
            <a:r>
              <a:rPr lang="ru-RU" sz="2800" dirty="0"/>
              <a:t>не повадно было.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626365"/>
            <a:ext cx="7327010" cy="45719"/>
          </a:xfrm>
        </p:spPr>
        <p:txBody>
          <a:bodyPr>
            <a:normAutofit fontScale="90000"/>
          </a:bodyPr>
          <a:lstStyle/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664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Кататься в снегу, играть со всем животным миром - это им по душе.</a:t>
            </a:r>
            <a:endParaRPr lang="ru-RU" dirty="0"/>
          </a:p>
        </p:txBody>
      </p:sp>
      <p:pic>
        <p:nvPicPr>
          <p:cNvPr id="2050" name="Picture 2" descr="Вороны играют в сне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53453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Вороны очень свободолюбивые пернатые. Однако, находясь в неволе они привыкают к тому, кто о них заботится. В свою же очередь эти черные птички проявляют трепет и нежность к такому человеку. А, если на горизонте появляется "враг" - свирепствуют и громко кричат.</a:t>
            </a:r>
            <a:endParaRPr lang="ru-RU" sz="2800" dirty="0"/>
          </a:p>
        </p:txBody>
      </p:sp>
      <p:pic>
        <p:nvPicPr>
          <p:cNvPr id="3074" name="Picture 2" descr="Свободолюбивая ворон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531495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352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UG\Desktop\вор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3025"/>
            <a:ext cx="676875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9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UG\Desktop\в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13690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0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UG\Desktop\вв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488832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7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UG\Desktop\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9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94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Ворон</vt:lpstr>
      <vt:lpstr>Презентация PowerPoint</vt:lpstr>
      <vt:lpstr>Кататься в снегу, играть со всем животным миром - это им по душе.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Тронева Юлия Григорьевна</dc:creator>
  <cp:lastModifiedBy>User</cp:lastModifiedBy>
  <cp:revision>5</cp:revision>
  <dcterms:created xsi:type="dcterms:W3CDTF">2013-04-17T00:14:47Z</dcterms:created>
  <dcterms:modified xsi:type="dcterms:W3CDTF">2017-05-14T14:36:02Z</dcterms:modified>
</cp:coreProperties>
</file>