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6" r:id="rId5"/>
    <p:sldId id="259" r:id="rId6"/>
    <p:sldId id="261" r:id="rId7"/>
    <p:sldId id="260" r:id="rId8"/>
    <p:sldId id="258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434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08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55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3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145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307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287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87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075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35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33267-4984-4893-9351-630EA6EFFC69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03244-ACA5-4E80-AEDA-623232B62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07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you-toy.ru/upload/iblock/3ec/3ecb9b3644189aec5e2e7b4873e0d1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8704464" cy="642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579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img0.liveinternet.ru/images/attach/c/2/67/552/67552544_PB2414_Snorkel17_Gi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76809"/>
            <a:ext cx="8982089" cy="673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78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www.29palms.ru/photo/vip/maldives/maldives-2013/den_4.1/resized/031_Mal'divy_Maldives_Korallovyy_rif_Foto_Vlad61_-_Depositphot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8890323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58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1artfoto.ru/podvodnyi_mir/2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4" y="110579"/>
            <a:ext cx="9015550" cy="655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382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festival.1september.ru/articles/657522/Image8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90"/>
          <a:stretch/>
        </p:blipFill>
        <p:spPr bwMode="auto">
          <a:xfrm>
            <a:off x="1963638" y="3356992"/>
            <a:ext cx="4712665" cy="279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260648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А.С. Пушкин сделал рыбку главной героиней сказки, наделил её не только красотой, но и добротой. “Красота спасёт мир” - говорили древние, она несёт добро и счастье. Такие рыбки встречаются в природе. Живут они в прибрежной полосе морей у коралловых рифов, в прозрачной воде. Это удивительные рыбки небольшие, со сжатым с боков телом и маленьким ртом. Они отличаются очень яркой многоцветной окраской, фантастически сочетающие контрастные оттенки всех цветов радуги. Они как прекрасные цветы! Поэтому их назвали рыбы-бабочки, рыбы-ангелы. Часто этих рыб содержат в морских аквариумах для украшения интерьера.</a:t>
            </a:r>
          </a:p>
        </p:txBody>
      </p:sp>
    </p:spTree>
    <p:extLst>
      <p:ext uri="{BB962C8B-B14F-4D97-AF65-F5344CB8AC3E}">
        <p14:creationId xmlns:p14="http://schemas.microsoft.com/office/powerpoint/2010/main" val="1999734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3903" y="188640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В Японии этих рыбок делали из разноцветной бумаги. На тоненьких ниточках подвешивали рыбок к светильникам, чтобы в дом пришло счастье. Красота освещает мир, приносит добро, благополучие и счастье! – считают японцы. Я хочу, чтобы и в ваших домах поселилось счастье, поэтому, сегодня мы научимся делать этих красивых рыбок. Работать будем в технике мастеров Древнего Востока, в технике “оригами”, что в переводе с японского означает “складывание бумаги”, научимся складывать рыбок-ангелов.</a:t>
            </a:r>
          </a:p>
        </p:txBody>
      </p:sp>
      <p:pic>
        <p:nvPicPr>
          <p:cNvPr id="4" name="Picture 2" descr="https://fs00.infourok.ru/images/doc/293/292735/img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04"/>
          <a:stretch/>
        </p:blipFill>
        <p:spPr bwMode="auto">
          <a:xfrm>
            <a:off x="539552" y="2348880"/>
            <a:ext cx="796152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578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festival.1september.ru/articles/657522/Image8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82839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992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06.fotocdn.net/s13/191/public_pin_m/459/23621659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590465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214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ШШШкола\1 - 2016 год\фото 2016 школа\фото 1 класс 2016-2017\декабрь 1 класс\IMG_9379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6" r="9695"/>
          <a:stretch/>
        </p:blipFill>
        <p:spPr bwMode="auto">
          <a:xfrm>
            <a:off x="539552" y="260648"/>
            <a:ext cx="7920880" cy="626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1915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86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2016-12-13T16:01:57Z</dcterms:created>
  <dcterms:modified xsi:type="dcterms:W3CDTF">2017-06-08T15:53:22Z</dcterms:modified>
</cp:coreProperties>
</file>