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551A3-BF23-45CE-A6B3-4055BCA27C0B}" type="datetimeFigureOut">
              <a:rPr lang="ru-RU" smtClean="0"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9DD49-C80D-4C42-8A23-6E6BF63566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От года до полутора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клеток в двух квадратах?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06084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06084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06084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78092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78092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278092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350100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350100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3501008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220486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220486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220486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39952" y="292494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932040" y="292494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292494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139952" y="364502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32040" y="364502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3645024"/>
            <a:ext cx="792088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627784" y="508518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9 + 9 =18</a:t>
            </a:r>
            <a:endParaRPr lang="ru-RU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Ане и Ване будет через полгода?</a:t>
            </a:r>
            <a:endParaRPr lang="ru-RU" dirty="0"/>
          </a:p>
        </p:txBody>
      </p:sp>
      <p:pic>
        <p:nvPicPr>
          <p:cNvPr id="6" name="Содержимое 5" descr="41174851_1_0a8f0e1dfc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7059"/>
          <a:stretch>
            <a:fillRect/>
          </a:stretch>
        </p:blipFill>
        <p:spPr>
          <a:xfrm>
            <a:off x="971600" y="1628800"/>
            <a:ext cx="1512168" cy="1200840"/>
          </a:xfrm>
        </p:spPr>
      </p:pic>
      <p:pic>
        <p:nvPicPr>
          <p:cNvPr id="7" name="Рисунок 6" descr="f7caafddb99b.png"/>
          <p:cNvPicPr>
            <a:picLocks noChangeAspect="1"/>
          </p:cNvPicPr>
          <p:nvPr/>
        </p:nvPicPr>
        <p:blipFill>
          <a:blip r:embed="rId3" cstate="print"/>
          <a:srcRect l="14563" t="9838" r="50787" b="39960"/>
          <a:stretch>
            <a:fillRect/>
          </a:stretch>
        </p:blipFill>
        <p:spPr>
          <a:xfrm>
            <a:off x="1066010" y="3717032"/>
            <a:ext cx="985709" cy="10081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43808" y="1916832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 год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3933056"/>
            <a:ext cx="223224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полгода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1916832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12 месяцев </a:t>
            </a:r>
            <a:endParaRPr lang="ru-RU" sz="4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3933056"/>
            <a:ext cx="309634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6 месяцев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23928" y="2852936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12+6 = 18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8" y="558924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6 + 6 =12</a:t>
            </a:r>
            <a:endParaRPr lang="ru-RU" sz="4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1916832"/>
            <a:ext cx="25922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6 месяцев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96136" y="4077072"/>
            <a:ext cx="25922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6 месяцев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427984" y="1772816"/>
            <a:ext cx="216024" cy="21602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расстояние между тракторами?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4077072"/>
            <a:ext cx="842493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ссылка на другую страницу 8"/>
          <p:cNvSpPr/>
          <p:nvPr/>
        </p:nvSpPr>
        <p:spPr>
          <a:xfrm rot="5400000">
            <a:off x="3995936" y="1628800"/>
            <a:ext cx="432048" cy="720080"/>
          </a:xfrm>
          <a:prstGeom prst="flowChartOffpage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ссылка на другую страницу 9"/>
          <p:cNvSpPr/>
          <p:nvPr/>
        </p:nvSpPr>
        <p:spPr>
          <a:xfrm rot="16200000">
            <a:off x="4716016" y="1628800"/>
            <a:ext cx="432048" cy="720080"/>
          </a:xfrm>
          <a:prstGeom prst="flowChartOffpage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115616" y="3933056"/>
            <a:ext cx="216024" cy="216024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668344" y="4005064"/>
            <a:ext cx="216024" cy="216024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427984" y="3933056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0800000">
            <a:off x="1259632" y="3212976"/>
            <a:ext cx="3240360" cy="1728192"/>
          </a:xfrm>
          <a:prstGeom prst="arc">
            <a:avLst>
              <a:gd name="adj1" fmla="val 10762544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0800000">
            <a:off x="4572000" y="3284984"/>
            <a:ext cx="3240360" cy="1728192"/>
          </a:xfrm>
          <a:prstGeom prst="arc">
            <a:avLst>
              <a:gd name="adj1" fmla="val 10848481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23728" y="508518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 км</a:t>
            </a:r>
            <a:endParaRPr lang="ru-RU" sz="3600" b="1" dirty="0"/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5796135" y="5210691"/>
            <a:ext cx="108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9 км</a:t>
            </a:r>
            <a:endParaRPr lang="ru-RU" sz="3600" b="1" dirty="0"/>
          </a:p>
        </p:txBody>
      </p:sp>
      <p:pic>
        <p:nvPicPr>
          <p:cNvPr id="19" name="Рисунок 18" descr="289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24944"/>
            <a:ext cx="1417340" cy="1063005"/>
          </a:xfrm>
          <a:prstGeom prst="rect">
            <a:avLst/>
          </a:prstGeom>
        </p:spPr>
      </p:pic>
      <p:pic>
        <p:nvPicPr>
          <p:cNvPr id="20" name="Рисунок 19" descr="289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2924944"/>
            <a:ext cx="1390972" cy="10630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51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От года до полутора</vt:lpstr>
      <vt:lpstr>Сколько клеток в двух квадратах?</vt:lpstr>
      <vt:lpstr>Сколько Ане и Ване будет через полгода?</vt:lpstr>
      <vt:lpstr>Какое расстояние между тракторами?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Чечёткина Д. Ю.</cp:lastModifiedBy>
  <cp:revision>3</cp:revision>
  <dcterms:created xsi:type="dcterms:W3CDTF">2011-09-25T10:02:47Z</dcterms:created>
  <dcterms:modified xsi:type="dcterms:W3CDTF">2011-09-25T10:32:18Z</dcterms:modified>
</cp:coreProperties>
</file>