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59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253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91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11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00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46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80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959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3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98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21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0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36521-066D-475A-9FC3-BC4C361F7A08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F5E87-96F7-44CC-9D1A-3483E4115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32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76" y="-87226"/>
            <a:ext cx="7823836" cy="6916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80312" y="580526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: </a:t>
            </a:r>
            <a:r>
              <a:rPr lang="ru-RU" dirty="0" err="1" smtClean="0"/>
              <a:t>Литяго</a:t>
            </a:r>
            <a:r>
              <a:rPr lang="ru-RU" dirty="0" smtClean="0"/>
              <a:t> Е.В.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96336" y="6451595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2017г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85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80" y="-18510"/>
            <a:ext cx="9168680" cy="6876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08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5668"/>
            <a:ext cx="9144000" cy="684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512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35"/>
            <a:ext cx="9144000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975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50"/>
            <a:ext cx="94488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063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Никита</cp:lastModifiedBy>
  <cp:revision>4</cp:revision>
  <dcterms:created xsi:type="dcterms:W3CDTF">2017-06-08T18:28:47Z</dcterms:created>
  <dcterms:modified xsi:type="dcterms:W3CDTF">2017-06-08T18:46:44Z</dcterms:modified>
</cp:coreProperties>
</file>