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3300"/>
    <a:srgbClr val="CCFF33"/>
    <a:srgbClr val="3366FF"/>
    <a:srgbClr val="25FF8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99" autoAdjust="0"/>
    <p:restoredTop sz="82767" autoAdjust="0"/>
  </p:normalViewPr>
  <p:slideViewPr>
    <p:cSldViewPr>
      <p:cViewPr>
        <p:scale>
          <a:sx n="64" d="100"/>
          <a:sy n="64" d="100"/>
        </p:scale>
        <p:origin x="-13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FF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CB7B1-8A8C-4139-A577-6BF0A14CC6BA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F9598-B8D7-4222-A381-947B1ABF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8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11" Type="http://schemas.microsoft.com/office/2007/relationships/hdphoto" Target="../media/hdphoto2.wdp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png"/><Relationship Id="rId7" Type="http://schemas.microsoft.com/office/2007/relationships/hdphoto" Target="../media/hdphoto4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microsoft.com/office/2007/relationships/hdphoto" Target="../media/hdphoto3.wdp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0070C0"/>
                </a:solidFill>
                <a:latin typeface="Monotype Corsiva" pitchFamily="66" charset="0"/>
              </a:rPr>
              <a:t>Мультимедийное дидактическое пособие для детей </a:t>
            </a:r>
            <a:r>
              <a:rPr lang="ru-RU" sz="5300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53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70C0"/>
                </a:solidFill>
                <a:latin typeface="Monotype Corsiva" pitchFamily="66" charset="0"/>
              </a:rPr>
              <a:t>старшей </a:t>
            </a:r>
            <a:r>
              <a:rPr lang="ru-RU" sz="5300" b="1" dirty="0" smtClean="0">
                <a:solidFill>
                  <a:srgbClr val="0070C0"/>
                </a:solidFill>
                <a:latin typeface="Monotype Corsiva" pitchFamily="66" charset="0"/>
              </a:rPr>
              <a:t>группы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8000" b="1" dirty="0" smtClean="0">
                <a:solidFill>
                  <a:srgbClr val="0070C0"/>
                </a:solidFill>
              </a:rPr>
              <a:t>«Р</a:t>
            </a:r>
            <a:r>
              <a:rPr lang="ru-RU" sz="8000" b="1" dirty="0" smtClean="0">
                <a:solidFill>
                  <a:srgbClr val="FF0000"/>
                </a:solidFill>
              </a:rPr>
              <a:t>А</a:t>
            </a:r>
            <a:r>
              <a:rPr lang="ru-RU" sz="8000" b="1" dirty="0" smtClean="0">
                <a:solidFill>
                  <a:srgbClr val="00B050"/>
                </a:solidFill>
              </a:rPr>
              <a:t>З</a:t>
            </a:r>
            <a:r>
              <a:rPr lang="ru-RU" sz="8000" b="1" dirty="0" smtClean="0">
                <a:solidFill>
                  <a:srgbClr val="0070C0"/>
                </a:solidFill>
              </a:rPr>
              <a:t>Г</a:t>
            </a:r>
            <a:r>
              <a:rPr lang="ru-RU" sz="8000" b="1" dirty="0" smtClean="0">
                <a:solidFill>
                  <a:srgbClr val="7030A0"/>
                </a:solidFill>
              </a:rPr>
              <a:t>О</a:t>
            </a:r>
            <a:r>
              <a:rPr lang="ru-RU" sz="8000" b="1" dirty="0" smtClean="0">
                <a:solidFill>
                  <a:srgbClr val="00B0F0"/>
                </a:solidFill>
              </a:rPr>
              <a:t>В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Р</a:t>
            </a:r>
            <a:r>
              <a:rPr lang="ru-RU" sz="8000" b="1" dirty="0" smtClean="0">
                <a:solidFill>
                  <a:srgbClr val="0070C0"/>
                </a:solidFill>
              </a:rPr>
              <a:t>У</a:t>
            </a:r>
            <a:r>
              <a:rPr lang="ru-RU" sz="8000" b="1" dirty="0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0070C0"/>
                </a:solidFill>
              </a:rPr>
              <a:t>К</a:t>
            </a: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8000" b="1" dirty="0" smtClean="0">
                <a:solidFill>
                  <a:srgbClr val="0070C0"/>
                </a:solidFill>
              </a:rPr>
              <a:t>»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4869160"/>
            <a:ext cx="2480320" cy="158417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skaz5-298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32656"/>
            <a:ext cx="3714776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://academy4baby.ru/wp-content/uploads/2012/03/rasskaz6-3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32656"/>
            <a:ext cx="3357586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academy4baby.ru/wp-content/uploads/2012/03/rasskaz7-293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00438"/>
            <a:ext cx="3786214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academy4baby.ru/wp-content/uploads/2012/03/rasskaz8-300x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501008"/>
            <a:ext cx="3429024" cy="29998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question-mark9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72132" y="4000504"/>
            <a:ext cx="225306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http://doc4web.ru/uploads/files/68/68976/hello_html_a73b9bd.jpg"/>
          <p:cNvPicPr>
            <a:picLocks noChangeAspect="1" noChangeArrowheads="1"/>
          </p:cNvPicPr>
          <p:nvPr/>
        </p:nvPicPr>
        <p:blipFill>
          <a:blip r:embed="rId2" cstate="print"/>
          <a:srcRect r="45663"/>
          <a:stretch>
            <a:fillRect/>
          </a:stretch>
        </p:blipFill>
        <p:spPr bwMode="auto">
          <a:xfrm>
            <a:off x="571472" y="2786058"/>
            <a:ext cx="2790678" cy="3851920"/>
          </a:xfrm>
          <a:prstGeom prst="rect">
            <a:avLst/>
          </a:prstGeom>
          <a:ln w="38100" cap="sq">
            <a:solidFill>
              <a:srgbClr val="CCFF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8" name="Picture 14" descr="http://zarja.kiev.ua/images/f/a/skazochnyj-goroskop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86124"/>
            <a:ext cx="3810000" cy="3257552"/>
          </a:xfrm>
          <a:prstGeom prst="roundRect">
            <a:avLst>
              <a:gd name="adj" fmla="val 16667"/>
            </a:avLst>
          </a:prstGeom>
          <a:ln>
            <a:solidFill>
              <a:srgbClr val="FF33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400" name="Picture 16" descr="http://p1.pichost.me/640/8/13133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2656"/>
            <a:ext cx="3744416" cy="2122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C0099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буратин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296902"/>
            <a:ext cx="3744416" cy="2640799"/>
          </a:xfrm>
          <a:prstGeom prst="rect">
            <a:avLst/>
          </a:prstGeom>
          <a:ln>
            <a:solidFill>
              <a:srgbClr val="3366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984104" cy="2851124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94539009_large_6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620688"/>
            <a:ext cx="1605075" cy="2492896"/>
          </a:xfrm>
          <a:prstGeom prst="rect">
            <a:avLst/>
          </a:prstGeom>
        </p:spPr>
      </p:pic>
      <p:pic>
        <p:nvPicPr>
          <p:cNvPr id="11" name="Рисунок 10" descr="неб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88640"/>
            <a:ext cx="40324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Nino_durmiendo_muralesyvinilos_29206942__XL-300x1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3789040"/>
            <a:ext cx="2952328" cy="1810761"/>
          </a:xfrm>
          <a:prstGeom prst="rect">
            <a:avLst/>
          </a:prstGeom>
        </p:spPr>
      </p:pic>
      <p:pic>
        <p:nvPicPr>
          <p:cNvPr id="6" name="Рисунок 5" descr="дерево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212976"/>
            <a:ext cx="2857500" cy="3238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20087320.jpg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5616" y="4292656"/>
            <a:ext cx="1512168" cy="1108923"/>
          </a:xfrm>
          <a:prstGeom prst="rect">
            <a:avLst/>
          </a:prstGeom>
        </p:spPr>
      </p:pic>
      <p:pic>
        <p:nvPicPr>
          <p:cNvPr id="14" name="Рисунок 13" descr="dffb91cdbaba4d7ff420e1ffe6c60761_w960_h204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707904" y="3717032"/>
            <a:ext cx="4205064" cy="2803376"/>
          </a:xfrm>
          <a:prstGeom prst="rect">
            <a:avLst/>
          </a:prstGeom>
          <a:ln w="127000" cap="rnd">
            <a:solidFill>
              <a:srgbClr val="CC0099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 descr="Nino_durmiendo_muralesyvinilos_29206942__XL-300x184.jpg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1087" b="95109" l="3000" r="9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95936" y="3861048"/>
            <a:ext cx="2088232" cy="1280783"/>
          </a:xfrm>
          <a:prstGeom prst="rect">
            <a:avLst/>
          </a:prstGeom>
        </p:spPr>
      </p:pic>
      <p:pic>
        <p:nvPicPr>
          <p:cNvPr id="16" name="Рисунок 15" descr="200_s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444208" y="260648"/>
            <a:ext cx="1552575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6098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/>
          <p:cNvSpPr/>
          <p:nvPr/>
        </p:nvSpPr>
        <p:spPr>
          <a:xfrm>
            <a:off x="3851920" y="6926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меч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7944" b="94393" l="2813" r="9656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96136" y="116632"/>
            <a:ext cx="2876376" cy="1923576"/>
          </a:xfrm>
          <a:prstGeom prst="rect">
            <a:avLst/>
          </a:prstGeom>
        </p:spPr>
      </p:pic>
      <p:pic>
        <p:nvPicPr>
          <p:cNvPr id="9" name="Рисунок 8" descr="ки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844824"/>
            <a:ext cx="1905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Стрелка вправо 9"/>
          <p:cNvSpPr/>
          <p:nvPr/>
        </p:nvSpPr>
        <p:spPr>
          <a:xfrm>
            <a:off x="3851920" y="26369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кот.jpg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4208" y="1844824"/>
            <a:ext cx="2023120" cy="2528900"/>
          </a:xfrm>
          <a:prstGeom prst="rect">
            <a:avLst/>
          </a:prstGeom>
        </p:spPr>
      </p:pic>
      <p:pic>
        <p:nvPicPr>
          <p:cNvPr id="12" name="Рисунок 11" descr="стол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4149080"/>
            <a:ext cx="2337048" cy="23370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3" name="Стрелка вправо 12"/>
          <p:cNvSpPr/>
          <p:nvPr/>
        </p:nvSpPr>
        <p:spPr>
          <a:xfrm>
            <a:off x="3851920" y="49411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стул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63523" y="4118781"/>
            <a:ext cx="2055125" cy="23976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м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2664295" cy="2380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лис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1900" y="303202"/>
            <a:ext cx="2257422" cy="2840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C00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принцесс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356992"/>
            <a:ext cx="3202571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062649-8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357166"/>
            <a:ext cx="2160240" cy="3243234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age_preview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1921" y="3714752"/>
            <a:ext cx="4814095" cy="2433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Мультимедийное дидактическое пособие для детей  старшей группы «РАЗГОВОРУШКИ»</vt:lpstr>
      <vt:lpstr>Слайд 2</vt:lpstr>
      <vt:lpstr>Слайд 3</vt:lpstr>
      <vt:lpstr>Слайд 4</vt:lpstr>
      <vt:lpstr>Слайд 5</vt:lpstr>
      <vt:lpstr>Слайд 6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 </dc:creator>
  <cp:lastModifiedBy>admin</cp:lastModifiedBy>
  <cp:revision>42</cp:revision>
  <dcterms:created xsi:type="dcterms:W3CDTF">2015-05-13T05:30:03Z</dcterms:created>
  <dcterms:modified xsi:type="dcterms:W3CDTF">2017-06-08T15:09:02Z</dcterms:modified>
</cp:coreProperties>
</file>