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E071C-224E-45D6-9FA8-4D40E3729713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F82CA-328A-4C1A-BD89-4563FF270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картинки тетушка сова с домовенко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16326"/>
            <a:ext cx="4176464" cy="3229306"/>
          </a:xfrm>
          <a:prstGeom prst="rect">
            <a:avLst/>
          </a:prstGeom>
          <a:noFill/>
        </p:spPr>
      </p:pic>
      <p:pic>
        <p:nvPicPr>
          <p:cNvPr id="16388" name="Picture 4" descr="Картинки по запросу картинки мастерской художника"/>
          <p:cNvPicPr>
            <a:picLocks noChangeAspect="1" noChangeArrowheads="1"/>
          </p:cNvPicPr>
          <p:nvPr/>
        </p:nvPicPr>
        <p:blipFill>
          <a:blip r:embed="rId3" cstate="screen">
            <a:lum bright="-10000"/>
          </a:blip>
          <a:srcRect/>
          <a:stretch>
            <a:fillRect/>
          </a:stretch>
        </p:blipFill>
        <p:spPr bwMode="auto">
          <a:xfrm>
            <a:off x="4543520" y="332656"/>
            <a:ext cx="4421476" cy="3168352"/>
          </a:xfrm>
          <a:prstGeom prst="rect">
            <a:avLst/>
          </a:prstGeom>
          <a:noFill/>
        </p:spPr>
      </p:pic>
      <p:pic>
        <p:nvPicPr>
          <p:cNvPr id="16390" name="Picture 6" descr="Картинки по запросу картинки выставки в художественном музее"/>
          <p:cNvPicPr>
            <a:picLocks noChangeAspect="1" noChangeArrowheads="1"/>
          </p:cNvPicPr>
          <p:nvPr/>
        </p:nvPicPr>
        <p:blipFill>
          <a:blip r:embed="rId4" cstate="screen">
            <a:lum bright="-10000"/>
          </a:blip>
          <a:srcRect/>
          <a:stretch>
            <a:fillRect/>
          </a:stretch>
        </p:blipFill>
        <p:spPr bwMode="auto">
          <a:xfrm>
            <a:off x="251521" y="3660540"/>
            <a:ext cx="3888431" cy="2916323"/>
          </a:xfrm>
          <a:prstGeom prst="rect">
            <a:avLst/>
          </a:prstGeom>
          <a:noFill/>
        </p:spPr>
      </p:pic>
      <p:pic>
        <p:nvPicPr>
          <p:cNvPr id="16392" name="Picture 8" descr="Картинки по запросу картинки картин художников в альбомах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4572000" y="3717032"/>
            <a:ext cx="432303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и тетушка сова с домовенком"/>
          <p:cNvPicPr>
            <a:picLocks noChangeAspect="1" noChangeArrowheads="1"/>
          </p:cNvPicPr>
          <p:nvPr/>
        </p:nvPicPr>
        <p:blipFill>
          <a:blip r:embed="rId2" cstate="screen"/>
          <a:srcRect l="12954" r="77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картинки художественной мастерс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4" name="Picture 6" descr="Картинки по запросу картинки домовенка непослух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2D7B9"/>
              </a:clrFrom>
              <a:clrTo>
                <a:srgbClr val="D2D7B9">
                  <a:alpha val="0"/>
                </a:srgbClr>
              </a:clrTo>
            </a:clrChange>
          </a:blip>
          <a:srcRect l="34650" t="20845" r="29651" b="2722"/>
          <a:stretch>
            <a:fillRect/>
          </a:stretch>
        </p:blipFill>
        <p:spPr bwMode="auto">
          <a:xfrm>
            <a:off x="5724128" y="2708920"/>
            <a:ext cx="2448272" cy="39604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Картинки по запросу картинки пейзажи осенние рисунки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и домовенка непослухи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t="28728" b="1079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Тосик</dc:creator>
  <cp:lastModifiedBy>Тосик</cp:lastModifiedBy>
  <cp:revision>9</cp:revision>
  <dcterms:created xsi:type="dcterms:W3CDTF">2017-05-13T16:18:11Z</dcterms:created>
  <dcterms:modified xsi:type="dcterms:W3CDTF">2017-05-23T14:26:51Z</dcterms:modified>
</cp:coreProperties>
</file>