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Кабардино-Балкария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52928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емья\Desktop\каб.балкар\0_56c42_e3892d0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71296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Праздники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71715fb2ae880f775a6f8b0bb38cdc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8640960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c7200812151f77418744ddeb20c6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568952" cy="6480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Народные блюда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8640960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Кабардино</a:t>
            </a:r>
            <a:r>
              <a:rPr lang="ru-RU" dirty="0" smtClean="0"/>
              <a:t> - Балкария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6354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466966" cy="5832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Гора Эльбрус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Gora-Elbrus-Prielbr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17522"/>
            <a:ext cx="8784976" cy="5551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Чегенское</a:t>
            </a:r>
            <a:r>
              <a:rPr lang="ru-RU" dirty="0" smtClean="0">
                <a:solidFill>
                  <a:srgbClr val="002060"/>
                </a:solidFill>
              </a:rPr>
              <a:t> ущелье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herekskaya-tesnina-kabardino-balkar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8640960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Водопад Девичьи косы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devichyi_kos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8712968" cy="54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Голубое озеро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8769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640960" cy="56771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Замок </a:t>
            </a:r>
            <a:r>
              <a:rPr lang="ru-RU" dirty="0" err="1" smtClean="0">
                <a:solidFill>
                  <a:srgbClr val="002060"/>
                </a:solidFill>
              </a:rPr>
              <a:t>Шато-Эркен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2049-kak-smart-ob'ekt-1-904x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0180" y="1124744"/>
            <a:ext cx="8754308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Фонтан Гномы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fontan_dedyi_1.p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640960" cy="56549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Парк Цветник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ee39167ad60e088c099398420572e8b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40960" cy="5573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Кабардино-Балкария</vt:lpstr>
      <vt:lpstr>Кабардино - Балкария</vt:lpstr>
      <vt:lpstr>Гора Эльбрус</vt:lpstr>
      <vt:lpstr>Чегенское ущелье</vt:lpstr>
      <vt:lpstr>Водопад Девичьи косы</vt:lpstr>
      <vt:lpstr>Голубое озеро</vt:lpstr>
      <vt:lpstr>Замок Шато-Эркен</vt:lpstr>
      <vt:lpstr>Фонтан Гномы</vt:lpstr>
      <vt:lpstr>Парк Цветник</vt:lpstr>
      <vt:lpstr>Праздники</vt:lpstr>
      <vt:lpstr>Слайд 11</vt:lpstr>
      <vt:lpstr>Народные блюда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Кабардино - Балкария</dc:title>
  <dc:creator>Эвелина</dc:creator>
  <cp:lastModifiedBy>Пользователь 1</cp:lastModifiedBy>
  <cp:revision>8</cp:revision>
  <dcterms:created xsi:type="dcterms:W3CDTF">2017-05-20T15:13:45Z</dcterms:created>
  <dcterms:modified xsi:type="dcterms:W3CDTF">2017-06-08T13:27:14Z</dcterms:modified>
</cp:coreProperties>
</file>