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74" r:id="rId6"/>
    <p:sldId id="268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Наглядное пособие</a:t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«Ребусы»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2815"/>
            <a:ext cx="3020244" cy="33020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7444" y="4869160"/>
            <a:ext cx="5281364" cy="1617043"/>
          </a:xfrm>
        </p:spPr>
        <p:txBody>
          <a:bodyPr/>
          <a:lstStyle/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200" b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Лошакова</a:t>
            </a: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Александровна</a:t>
            </a: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, МОУ </a:t>
            </a:r>
            <a:r>
              <a:rPr lang="ru-RU" sz="2200" b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2200" b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200" b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ru-RU" sz="2200" b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Волгоград</a:t>
            </a:r>
          </a:p>
          <a:p>
            <a:endParaRPr lang="ru-RU" dirty="0"/>
          </a:p>
        </p:txBody>
      </p:sp>
      <p:pic>
        <p:nvPicPr>
          <p:cNvPr id="5" name="Picture 7" descr="C:\Users\777\Desktop\Фото\ез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73630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31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4464496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/>
              </a:rPr>
              <a:t>Ребус — это загадка-шутка, в которой слово или фраза изображены в виде рисунков в сочетании с буквами, цифрами, нотами и другими знаками. </a:t>
            </a:r>
            <a:endParaRPr lang="ru-RU" sz="14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Arial"/>
              </a:rPr>
              <a:t>В </a:t>
            </a:r>
            <a:r>
              <a:rPr lang="ru-RU" sz="1400" dirty="0">
                <a:solidFill>
                  <a:srgbClr val="000000"/>
                </a:solidFill>
                <a:latin typeface="Arial"/>
              </a:rPr>
              <a:t>ребусе можно зашифровать пословицы, поговорки, отрывки из стихотворений, отдельные фразы и слова – все, что вам захочется, нужно только разобраться в правилах составления и разгадывания ребусов</a:t>
            </a:r>
            <a:r>
              <a:rPr lang="ru-RU" sz="140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sz="1400" dirty="0">
                <a:solidFill>
                  <a:srgbClr val="222222"/>
                </a:solidFill>
                <a:latin typeface="arial"/>
              </a:rPr>
              <a:t>Ребусы – не просто забава. Это тренировка и развитие мышления. </a:t>
            </a:r>
            <a:r>
              <a:rPr lang="ru-RU" sz="1400" dirty="0" smtClean="0">
                <a:solidFill>
                  <a:srgbClr val="333333"/>
                </a:solidFill>
                <a:latin typeface="arial"/>
              </a:rPr>
              <a:t>От этого зависит успешность ребёнка в обучении</a:t>
            </a:r>
            <a:r>
              <a:rPr lang="ru-RU" sz="1400" dirty="0" smtClean="0">
                <a:solidFill>
                  <a:srgbClr val="222222"/>
                </a:solidFill>
                <a:latin typeface="arial"/>
              </a:rPr>
              <a:t>. </a:t>
            </a:r>
            <a:r>
              <a:rPr lang="ru-RU" sz="1400" dirty="0">
                <a:solidFill>
                  <a:srgbClr val="222222"/>
                </a:solidFill>
                <a:latin typeface="arial"/>
              </a:rPr>
              <a:t>Научите ребенка думать и вам не придется ругать его за плохие отметки и тратить </a:t>
            </a:r>
            <a:r>
              <a:rPr lang="ru-RU" sz="1400" dirty="0" smtClean="0">
                <a:solidFill>
                  <a:srgbClr val="222222"/>
                </a:solidFill>
                <a:latin typeface="arial"/>
              </a:rPr>
              <a:t>время </a:t>
            </a:r>
            <a:r>
              <a:rPr lang="ru-RU" sz="1400" dirty="0">
                <a:solidFill>
                  <a:srgbClr val="222222"/>
                </a:solidFill>
                <a:latin typeface="arial"/>
              </a:rPr>
              <a:t>на дополнительные занятия. </a:t>
            </a:r>
            <a:r>
              <a:rPr lang="ru-RU" sz="1400" dirty="0">
                <a:solidFill>
                  <a:srgbClr val="000000"/>
                </a:solidFill>
                <a:latin typeface="Comic Sans MS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Comic Sans MS"/>
              </a:rPr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6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разгадать ребусы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>
            <a:normAutofit lnSpcReduction="10000"/>
          </a:bodyPr>
          <a:lstStyle/>
          <a:p>
            <a:pPr algn="l"/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Звукового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слогового анализа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синтеза;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Зрительного восприятия;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внимания; 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мышления;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Фонематического восприятия;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Расширение кругозора.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9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пособие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«Ребусы» Правила решения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896544"/>
          </a:xfrm>
        </p:spPr>
        <p:txBody>
          <a:bodyPr>
            <a:normAutofit fontScale="70000" lnSpcReduction="20000"/>
          </a:bodyPr>
          <a:lstStyle/>
          <a:p>
            <a:pPr fontAlgn="base">
              <a:spcAft>
                <a:spcPts val="0"/>
              </a:spcAft>
            </a:pPr>
            <a:r>
              <a:rPr lang="ru-RU" b="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Ребус </a:t>
            </a: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читается слева направо и сверху вниз.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нарисовано несколько одинаковых предметов, то читается слово во множественном числе.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Рисунок в ребусе может обозначать не все слово, а только его часть. Запятые возле рисунка показывают, сколько букв надо из слова убрать. </a:t>
            </a:r>
            <a:endParaRPr lang="ru-RU" b="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</a:t>
            </a: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запятые слева от рисунка, убираем первые буквы; запятые справа показывают сколько букв в конце слова надо отбросить.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предмет в ребусе нарисован в перевернутом виде, то слово читают с конца. Например, если нарисован кот вниз головой, то читаем слово «ток».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возле рисунка стоит перечеркнутая буква, то ее из слова надо убрать. Если нарисована перечеркнутая цифра, то убираем букву с таким порядковым номером.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нарисована буква возле слова, то ее надо к слову добавить.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возле рисунка написано равенство (5 = В или Я = В), то надо эту букву заменить другой, той, что справа.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предметы нарисованы в разном положении относительно друг друга, то при чтении используются предлоги. Один предмет в другом – «в».  Предмет нарисован на другом предмете, можно читать по-разному: «на», «над», «под». Подбираем по смыслу.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буква состоит из другой буквы, то используем предлог «из». Например, «из – Б – А».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встречаются ноты, то они обозначают соответствующие их названиям отдельные слоги.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возле рисунка написаны  цифры, то буквы из названия предмета следует читать в указанном цифрами порядке. Буквы, не обозначенные цифрами, не используются. 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буква перечеркнута крест накрест, то читается как "не". Например, перечеркнута "Д", читаем "не-Д".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b="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возле рисунка изображены  две цифры со стрелками направленными в разные стороны, значит,  в слове  необходимо указанные цифрами буквы поменять местами.</a:t>
            </a:r>
            <a:endParaRPr lang="ru-RU" sz="1800" b="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4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Ребусы: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088384" cy="639762"/>
          </a:xfrm>
        </p:spPr>
        <p:txBody>
          <a:bodyPr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Пантера, оладушки, лев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572768"/>
            <a:ext cx="3525016" cy="639762"/>
          </a:xfrm>
        </p:spPr>
        <p:txBody>
          <a:bodyPr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Носорог, косы, крокодил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дежда\Desktop\Картинки к пособиям ЛНА\ребусы\P10209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65" y="2259013"/>
            <a:ext cx="2880121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ежда\Desktop\Картинки к пособиям ЛНА\ребусы\P102094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877" y="2259013"/>
            <a:ext cx="2880121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572768"/>
            <a:ext cx="4019880" cy="639762"/>
          </a:xfrm>
        </p:spPr>
        <p:txBody>
          <a:bodyPr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Изюм, вилка, ракета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Восемь, Ваза, Банан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дежда\Desktop\Картинки к пособиям ЛНА\ребусы\P10209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2880121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дежда\Desktop\Картинки к пособиям ЛНА\ребусы\P10209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877" y="2259013"/>
            <a:ext cx="2880121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137160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7632" y="1844824"/>
            <a:ext cx="3291840" cy="720080"/>
          </a:xfrm>
        </p:spPr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Банкрот, коза, бочка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Карета, сто, Родина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93208" y="1700808"/>
            <a:ext cx="3291840" cy="864096"/>
          </a:xfrm>
        </p:spPr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Воз, заяц, народ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Надой, подкова, изба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дежда\Desktop\Картинки к пособиям ЛНА\ребусы\P10209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дежда\Desktop\Картинки к пособиям ЛНА\ребусы\P10209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79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1291</TotalTime>
  <Words>355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Наглядное пособие «Ребусы»</vt:lpstr>
      <vt:lpstr>Актуальность:</vt:lpstr>
      <vt:lpstr>Цель: разгадать ребусы</vt:lpstr>
      <vt:lpstr>Наглядное пособие «Ребусы» Правила решения</vt:lpstr>
      <vt:lpstr>Ребусы: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Подели слово на слоги,  составь новые слова</dc:title>
  <dc:creator>Надежда</dc:creator>
  <cp:lastModifiedBy>Надежда</cp:lastModifiedBy>
  <cp:revision>120</cp:revision>
  <cp:lastPrinted>2015-11-28T09:14:02Z</cp:lastPrinted>
  <dcterms:created xsi:type="dcterms:W3CDTF">2015-08-22T10:24:35Z</dcterms:created>
  <dcterms:modified xsi:type="dcterms:W3CDTF">2017-06-07T16:36:33Z</dcterms:modified>
</cp:coreProperties>
</file>